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6.xml" ContentType="application/vnd.openxmlformats-officedocument.drawingml.chart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9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</p:sldMasterIdLst>
  <p:notesMasterIdLst>
    <p:notesMasterId r:id="rId50"/>
  </p:notesMasterIdLst>
  <p:sldIdLst>
    <p:sldId id="288" r:id="rId13"/>
    <p:sldId id="259" r:id="rId14"/>
    <p:sldId id="280" r:id="rId15"/>
    <p:sldId id="281" r:id="rId16"/>
    <p:sldId id="293" r:id="rId17"/>
    <p:sldId id="294" r:id="rId18"/>
    <p:sldId id="295" r:id="rId19"/>
    <p:sldId id="296" r:id="rId20"/>
    <p:sldId id="268" r:id="rId21"/>
    <p:sldId id="269" r:id="rId22"/>
    <p:sldId id="270" r:id="rId23"/>
    <p:sldId id="272" r:id="rId24"/>
    <p:sldId id="273" r:id="rId25"/>
    <p:sldId id="266" r:id="rId26"/>
    <p:sldId id="267" r:id="rId27"/>
    <p:sldId id="286" r:id="rId28"/>
    <p:sldId id="287" r:id="rId29"/>
    <p:sldId id="260" r:id="rId30"/>
    <p:sldId id="261" r:id="rId31"/>
    <p:sldId id="274" r:id="rId32"/>
    <p:sldId id="275" r:id="rId33"/>
    <p:sldId id="277" r:id="rId34"/>
    <p:sldId id="291" r:id="rId35"/>
    <p:sldId id="292" r:id="rId36"/>
    <p:sldId id="283" r:id="rId37"/>
    <p:sldId id="278" r:id="rId38"/>
    <p:sldId id="284" r:id="rId39"/>
    <p:sldId id="285" r:id="rId40"/>
    <p:sldId id="262" r:id="rId41"/>
    <p:sldId id="263" r:id="rId42"/>
    <p:sldId id="264" r:id="rId43"/>
    <p:sldId id="265" r:id="rId44"/>
    <p:sldId id="289" r:id="rId45"/>
    <p:sldId id="271" r:id="rId46"/>
    <p:sldId id="276" r:id="rId47"/>
    <p:sldId id="279" r:id="rId48"/>
    <p:sldId id="282" r:id="rId4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txPr>
              <a:bodyPr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Лист1!$A$2:$A$13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СРЕДСТВА МАССОВОЙ ИНФОРМАЦИИ</c:v>
                </c:pt>
                <c:pt idx="11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Лист1!$B$2:$B$13</c:f>
              <c:numCache>
                <c:formatCode>#,##0.00</c:formatCode>
                <c:ptCount val="12"/>
                <c:pt idx="0">
                  <c:v>432969.6</c:v>
                </c:pt>
                <c:pt idx="1">
                  <c:v>905.1</c:v>
                </c:pt>
                <c:pt idx="2">
                  <c:v>71217.5</c:v>
                </c:pt>
                <c:pt idx="3">
                  <c:v>219294</c:v>
                </c:pt>
                <c:pt idx="4">
                  <c:v>1854705.1</c:v>
                </c:pt>
                <c:pt idx="5">
                  <c:v>38172.699999999997</c:v>
                </c:pt>
                <c:pt idx="6">
                  <c:v>954535.2</c:v>
                </c:pt>
                <c:pt idx="7">
                  <c:v>251571.20000000001</c:v>
                </c:pt>
                <c:pt idx="8">
                  <c:v>111439.5</c:v>
                </c:pt>
                <c:pt idx="9">
                  <c:v>148320.70000000001</c:v>
                </c:pt>
                <c:pt idx="10">
                  <c:v>39931.599999999999</c:v>
                </c:pt>
                <c:pt idx="11">
                  <c:v>55914.3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4742828652749434E-2"/>
          <c:y val="0.37247054248874306"/>
          <c:w val="0.9833927483264735"/>
          <c:h val="0.61507986040766716"/>
        </c:manualLayout>
      </c:layout>
      <c:overlay val="0"/>
      <c:txPr>
        <a:bodyPr/>
        <a:lstStyle/>
        <a:p>
          <a:pPr>
            <a:defRPr sz="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2.1377675207805192E-2"/>
                  <c:y val="0.23929051992264763"/>
                </c:manualLayout>
              </c:layout>
              <c:numFmt formatCode="#,##0.0" sourceLinked="0"/>
              <c:spPr/>
              <c:txPr>
                <a:bodyPr rot="-5400000" vert="horz" anchor="t" anchorCtr="0"/>
                <a:lstStyle/>
                <a:p>
                  <a:pPr>
                    <a:defRPr sz="8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033572027350496E-2"/>
                  <c:y val="0.31516312380056027"/>
                </c:manualLayout>
              </c:layout>
              <c:numFmt formatCode="#,##0.0" sourceLinked="0"/>
              <c:spPr/>
              <c:txPr>
                <a:bodyPr rot="-5400000" vert="horz" anchor="t" anchorCtr="0"/>
                <a:lstStyle/>
                <a:p>
                  <a:pPr>
                    <a:defRPr sz="8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068103544050661E-2"/>
                  <c:y val="0.23929051992264763"/>
                </c:manualLayout>
              </c:layout>
              <c:numFmt formatCode="#,##0.0" sourceLinked="0"/>
              <c:spPr/>
              <c:txPr>
                <a:bodyPr rot="-5400000" vert="horz" anchor="t" anchorCtr="0"/>
                <a:lstStyle/>
                <a:p>
                  <a:pPr>
                    <a:defRPr sz="8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0686590378846795E-3"/>
                  <c:y val="0.2626359365004669"/>
                </c:manualLayout>
              </c:layout>
              <c:numFmt formatCode="#,##0.0" sourceLinked="0"/>
              <c:spPr/>
              <c:txPr>
                <a:bodyPr rot="-5400000" vert="horz" anchor="t" anchorCtr="0"/>
                <a:lstStyle/>
                <a:p>
                  <a:pPr>
                    <a:defRPr sz="8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1378096036467328E-2"/>
                  <c:y val="0.221781457489283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txPr>
              <a:bodyPr rot="-5400000" vert="horz" anchor="t" anchorCtr="0"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196649.3</c:v>
                </c:pt>
                <c:pt idx="1">
                  <c:v>213309.8</c:v>
                </c:pt>
                <c:pt idx="2">
                  <c:v>222179</c:v>
                </c:pt>
                <c:pt idx="3">
                  <c:v>216131.4</c:v>
                </c:pt>
                <c:pt idx="4">
                  <c:v>216131.4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360128"/>
        <c:axId val="33406976"/>
        <c:axId val="0"/>
      </c:bar3DChart>
      <c:catAx>
        <c:axId val="33360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33406976"/>
        <c:crosses val="autoZero"/>
        <c:auto val="1"/>
        <c:lblAlgn val="ctr"/>
        <c:lblOffset val="100"/>
        <c:noMultiLvlLbl val="0"/>
      </c:catAx>
      <c:valAx>
        <c:axId val="33406976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33360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1.5117367911501896E-2"/>
                  <c:y val="0.327951735507536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156490548669241E-2"/>
                  <c:y val="0.293430500190954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253155725654940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039122637167299E-3"/>
                  <c:y val="0.276169882532662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39122637167299E-3"/>
                  <c:y val="0.23014156877721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380704</c:v>
                </c:pt>
                <c:pt idx="1">
                  <c:v>405958.3</c:v>
                </c:pt>
                <c:pt idx="2">
                  <c:v>469272.5</c:v>
                </c:pt>
                <c:pt idx="3">
                  <c:v>413258.4</c:v>
                </c:pt>
                <c:pt idx="4">
                  <c:v>399996.7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460608"/>
        <c:axId val="33462144"/>
        <c:axId val="0"/>
      </c:bar3DChart>
      <c:catAx>
        <c:axId val="33460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33462144"/>
        <c:crosses val="autoZero"/>
        <c:auto val="1"/>
        <c:lblAlgn val="ctr"/>
        <c:lblOffset val="100"/>
        <c:noMultiLvlLbl val="0"/>
      </c:catAx>
      <c:valAx>
        <c:axId val="33462144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33460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Дополнительное образование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0.33510165537162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.364496537421767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206485829059931E-2"/>
                  <c:y val="0.299827333999925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3206485829060014E-2"/>
                  <c:y val="0.311585749731511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3206485829059931E-2"/>
                  <c:y val="0.311585749731511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146408</c:v>
                </c:pt>
                <c:pt idx="1">
                  <c:v>153385</c:v>
                </c:pt>
                <c:pt idx="2">
                  <c:v>140196.79999999999</c:v>
                </c:pt>
                <c:pt idx="3">
                  <c:v>144546.70000000001</c:v>
                </c:pt>
                <c:pt idx="4">
                  <c:v>137486.39999999999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5346688"/>
        <c:axId val="35360768"/>
        <c:axId val="0"/>
      </c:bar3DChart>
      <c:catAx>
        <c:axId val="35346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35360768"/>
        <c:crosses val="autoZero"/>
        <c:auto val="1"/>
        <c:lblAlgn val="ctr"/>
        <c:lblOffset val="100"/>
        <c:noMultiLvlLbl val="0"/>
      </c:catAx>
      <c:valAx>
        <c:axId val="35360768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353466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2026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Лист1!$A$3:$A$18</c:f>
              <c:strCache>
                <c:ptCount val="16"/>
                <c:pt idx="0">
                  <c:v>Непрограммные расходы</c:v>
                </c:pt>
                <c:pt idx="1">
                  <c:v>Привлечение квалифицированных специалистов, обладающих специальностями, являющимися дефицитными для учреждений социальной сферы Северо-Енисейского района</c:v>
                </c:pt>
                <c:pt idx="2">
                  <c:v>Развитие социальных отношений, рост благополучия и защищенности граждан в Северо-Енисейском районе</c:v>
                </c:pt>
                <c:pt idx="3">
                  <c:v>Муниципальная программа «Формирование комфортной городской (сельской) среды Северо-Енисейского района на 2018-2024 годы»</c:v>
                </c:pt>
                <c:pt idx="4">
                  <c:v>Благоустройство территории</c:v>
                </c:pt>
                <c:pt idx="5">
                  <c:v>Управление муниципальным имуществом</c:v>
                </c:pt>
                <c:pt idx="6">
                  <c:v>Содействие развитию гражданского общества</c:v>
                </c:pt>
                <c:pt idx="7">
                  <c:v>Управление муниципальными финансами</c:v>
                </c:pt>
                <c:pt idx="8">
                  <c:v>Создание условий для обеспечения доступным и комфортным жильем граждан Северо-Енисейского района</c:v>
                </c:pt>
                <c:pt idx="9">
                  <c:v>Развитие местного самоуправления</c:v>
                </c:pt>
                <c:pt idx="10">
                  <c:v>Развитие транспортной системы Северо-Енисейского района</c:v>
                </c:pt>
                <c:pt idx="11">
                  <c:v>Развитие физической культуры, спорта и молодежной политики</c:v>
                </c:pt>
                <c:pt idx="12">
                  <c:v>Развитие культуры</c:v>
                </c:pt>
                <c:pt idx="13">
                  <c:v>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</c:v>
                </c:pt>
                <c:pt idx="14">
                  <c:v>Реформирование и модернизация жилищно-коммунального хозяйства и повышение энергетической эффективности</c:v>
                </c:pt>
                <c:pt idx="15">
                  <c:v>Развитие образования</c:v>
                </c:pt>
              </c:strCache>
            </c:strRef>
          </c:cat>
          <c:val>
            <c:numRef>
              <c:f>Лист1!$B$3:$B$18</c:f>
              <c:numCache>
                <c:formatCode>#,##0</c:formatCode>
                <c:ptCount val="16"/>
                <c:pt idx="0">
                  <c:v>327370.09999999998</c:v>
                </c:pt>
                <c:pt idx="1">
                  <c:v>3636</c:v>
                </c:pt>
                <c:pt idx="2">
                  <c:v>34058</c:v>
                </c:pt>
                <c:pt idx="3">
                  <c:v>0</c:v>
                </c:pt>
                <c:pt idx="4">
                  <c:v>76963</c:v>
                </c:pt>
                <c:pt idx="5">
                  <c:v>35016.5</c:v>
                </c:pt>
                <c:pt idx="6">
                  <c:v>39931.599999999999</c:v>
                </c:pt>
                <c:pt idx="7">
                  <c:v>42791.1</c:v>
                </c:pt>
                <c:pt idx="8">
                  <c:v>328979.5</c:v>
                </c:pt>
                <c:pt idx="9">
                  <c:v>39806.9</c:v>
                </c:pt>
                <c:pt idx="10">
                  <c:v>160760.4</c:v>
                </c:pt>
                <c:pt idx="11">
                  <c:v>107025.41</c:v>
                </c:pt>
                <c:pt idx="12">
                  <c:v>257379</c:v>
                </c:pt>
                <c:pt idx="13">
                  <c:v>68612.399999999994</c:v>
                </c:pt>
                <c:pt idx="14">
                  <c:v>1104274.7</c:v>
                </c:pt>
                <c:pt idx="15">
                  <c:v>863147.4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Лист1!$A$3:$A$18</c:f>
              <c:strCache>
                <c:ptCount val="16"/>
                <c:pt idx="0">
                  <c:v>Непрограммные расходы</c:v>
                </c:pt>
                <c:pt idx="1">
                  <c:v>Привлечение квалифицированных специалистов, обладающих специальностями, являющимися дефицитными для учреждений социальной сферы Северо-Енисейского района</c:v>
                </c:pt>
                <c:pt idx="2">
                  <c:v>Развитие социальных отношений, рост благополучия и защищенности граждан в Северо-Енисейском районе</c:v>
                </c:pt>
                <c:pt idx="3">
                  <c:v>Муниципальная программа «Формирование комфортной городской (сельской) среды Северо-Енисейского района на 2018-2024 годы»</c:v>
                </c:pt>
                <c:pt idx="4">
                  <c:v>Благоустройство территории</c:v>
                </c:pt>
                <c:pt idx="5">
                  <c:v>Управление муниципальным имуществом</c:v>
                </c:pt>
                <c:pt idx="6">
                  <c:v>Содействие развитию гражданского общества</c:v>
                </c:pt>
                <c:pt idx="7">
                  <c:v>Управление муниципальными финансами</c:v>
                </c:pt>
                <c:pt idx="8">
                  <c:v>Создание условий для обеспечения доступным и комфортным жильем граждан Северо-Енисейского района</c:v>
                </c:pt>
                <c:pt idx="9">
                  <c:v>Развитие местного самоуправления</c:v>
                </c:pt>
                <c:pt idx="10">
                  <c:v>Развитие транспортной системы Северо-Енисейского района</c:v>
                </c:pt>
                <c:pt idx="11">
                  <c:v>Развитие физической культуры, спорта и молодежной политики</c:v>
                </c:pt>
                <c:pt idx="12">
                  <c:v>Развитие культуры</c:v>
                </c:pt>
                <c:pt idx="13">
                  <c:v>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</c:v>
                </c:pt>
                <c:pt idx="14">
                  <c:v>Реформирование и модернизация жилищно-коммунального хозяйства и повышение энергетической эффективности</c:v>
                </c:pt>
                <c:pt idx="15">
                  <c:v>Развитие образования</c:v>
                </c:pt>
              </c:strCache>
            </c:strRef>
          </c:cat>
          <c:val>
            <c:numRef>
              <c:f>Лист1!$C$3:$C$18</c:f>
              <c:numCache>
                <c:formatCode>#,##0</c:formatCode>
                <c:ptCount val="16"/>
                <c:pt idx="0">
                  <c:v>328282.40000000002</c:v>
                </c:pt>
                <c:pt idx="1">
                  <c:v>5281.5</c:v>
                </c:pt>
                <c:pt idx="2">
                  <c:v>33891.800000000003</c:v>
                </c:pt>
                <c:pt idx="3">
                  <c:v>0</c:v>
                </c:pt>
                <c:pt idx="4">
                  <c:v>77529.100000000006</c:v>
                </c:pt>
                <c:pt idx="5">
                  <c:v>45621.4</c:v>
                </c:pt>
                <c:pt idx="6">
                  <c:v>39931.599999999999</c:v>
                </c:pt>
                <c:pt idx="7">
                  <c:v>42791.1</c:v>
                </c:pt>
                <c:pt idx="8">
                  <c:v>117695.9</c:v>
                </c:pt>
                <c:pt idx="9">
                  <c:v>39806.9</c:v>
                </c:pt>
                <c:pt idx="10">
                  <c:v>167640.4</c:v>
                </c:pt>
                <c:pt idx="11">
                  <c:v>134175.1</c:v>
                </c:pt>
                <c:pt idx="12">
                  <c:v>405600.2</c:v>
                </c:pt>
                <c:pt idx="13">
                  <c:v>68212.5</c:v>
                </c:pt>
                <c:pt idx="14">
                  <c:v>1203297.7</c:v>
                </c:pt>
                <c:pt idx="15">
                  <c:v>890033.1</c:v>
                </c:pt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Лист1!$A$3:$A$18</c:f>
              <c:strCache>
                <c:ptCount val="16"/>
                <c:pt idx="0">
                  <c:v>Непрограммные расходы</c:v>
                </c:pt>
                <c:pt idx="1">
                  <c:v>Привлечение квалифицированных специалистов, обладающих специальностями, являющимися дефицитными для учреждений социальной сферы Северо-Енисейского района</c:v>
                </c:pt>
                <c:pt idx="2">
                  <c:v>Развитие социальных отношений, рост благополучия и защищенности граждан в Северо-Енисейском районе</c:v>
                </c:pt>
                <c:pt idx="3">
                  <c:v>Муниципальная программа «Формирование комфортной городской (сельской) среды Северо-Енисейского района на 2018-2024 годы»</c:v>
                </c:pt>
                <c:pt idx="4">
                  <c:v>Благоустройство территории</c:v>
                </c:pt>
                <c:pt idx="5">
                  <c:v>Управление муниципальным имуществом</c:v>
                </c:pt>
                <c:pt idx="6">
                  <c:v>Содействие развитию гражданского общества</c:v>
                </c:pt>
                <c:pt idx="7">
                  <c:v>Управление муниципальными финансами</c:v>
                </c:pt>
                <c:pt idx="8">
                  <c:v>Создание условий для обеспечения доступным и комфортным жильем граждан Северо-Енисейского района</c:v>
                </c:pt>
                <c:pt idx="9">
                  <c:v>Развитие местного самоуправления</c:v>
                </c:pt>
                <c:pt idx="10">
                  <c:v>Развитие транспортной системы Северо-Енисейского района</c:v>
                </c:pt>
                <c:pt idx="11">
                  <c:v>Развитие физической культуры, спорта и молодежной политики</c:v>
                </c:pt>
                <c:pt idx="12">
                  <c:v>Развитие культуры</c:v>
                </c:pt>
                <c:pt idx="13">
                  <c:v>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</c:v>
                </c:pt>
                <c:pt idx="14">
                  <c:v>Реформирование и модернизация жилищно-коммунального хозяйства и повышение энергетической эффективности</c:v>
                </c:pt>
                <c:pt idx="15">
                  <c:v>Развитие образования</c:v>
                </c:pt>
              </c:strCache>
            </c:strRef>
          </c:cat>
          <c:val>
            <c:numRef>
              <c:f>Лист1!$D$3:$D$18</c:f>
              <c:numCache>
                <c:formatCode>#,##0</c:formatCode>
                <c:ptCount val="16"/>
                <c:pt idx="0">
                  <c:v>331026.09999999998</c:v>
                </c:pt>
                <c:pt idx="1">
                  <c:v>8721</c:v>
                </c:pt>
                <c:pt idx="2">
                  <c:v>64530.2</c:v>
                </c:pt>
                <c:pt idx="3">
                  <c:v>169.8</c:v>
                </c:pt>
                <c:pt idx="4">
                  <c:v>134066.5</c:v>
                </c:pt>
                <c:pt idx="5">
                  <c:v>95833.3</c:v>
                </c:pt>
                <c:pt idx="6">
                  <c:v>39931.599999999999</c:v>
                </c:pt>
                <c:pt idx="7">
                  <c:v>98705</c:v>
                </c:pt>
                <c:pt idx="8">
                  <c:v>356588.1</c:v>
                </c:pt>
                <c:pt idx="9">
                  <c:v>40328.300000000003</c:v>
                </c:pt>
                <c:pt idx="10">
                  <c:v>177338.2</c:v>
                </c:pt>
                <c:pt idx="11">
                  <c:v>165910.1</c:v>
                </c:pt>
                <c:pt idx="12">
                  <c:v>266032.3</c:v>
                </c:pt>
                <c:pt idx="13">
                  <c:v>71217.5</c:v>
                </c:pt>
                <c:pt idx="14">
                  <c:v>1369025.7</c:v>
                </c:pt>
                <c:pt idx="15">
                  <c:v>959552.4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275712"/>
        <c:axId val="100277248"/>
      </c:barChart>
      <c:catAx>
        <c:axId val="10027571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0277248"/>
        <c:crosses val="autoZero"/>
        <c:auto val="1"/>
        <c:lblAlgn val="ctr"/>
        <c:lblOffset val="100"/>
        <c:noMultiLvlLbl val="0"/>
      </c:catAx>
      <c:valAx>
        <c:axId val="100277248"/>
        <c:scaling>
          <c:orientation val="minMax"/>
        </c:scaling>
        <c:delete val="0"/>
        <c:axPos val="b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02757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4926880884202828"/>
          <c:y val="1.3227696922564159E-2"/>
          <c:w val="0.64456891289259377"/>
          <c:h val="3.7399490334407287E-2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 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92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t"/>
      <c:layout/>
      <c:overlay val="0"/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7030A0"/>
              </a:solidFill>
            </c:spPr>
          </c:dPt>
          <c:dLbls>
            <c:dLbl>
              <c:idx val="2"/>
              <c:layout>
                <c:manualLayout>
                  <c:x val="-6.7682141023032272E-2"/>
                  <c:y val="-9.99425989704847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Программные расходы</c:v>
                </c:pt>
                <c:pt idx="1">
                  <c:v>Непрограммные расходы</c:v>
                </c:pt>
                <c:pt idx="2">
                  <c:v>Условно-утвержденные расходы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>
                  <c:v>81.599999999999994</c:v>
                </c:pt>
                <c:pt idx="1">
                  <c:v>8.4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t"/>
      <c:layout/>
      <c:overlay val="0"/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7030A0"/>
              </a:solidFill>
            </c:spPr>
          </c:dPt>
          <c:dLbls>
            <c:dLbl>
              <c:idx val="2"/>
              <c:layout>
                <c:manualLayout>
                  <c:x val="-5.7739279875120431E-17"/>
                  <c:y val="-0.1175795282005703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Программные расходы</c:v>
                </c:pt>
                <c:pt idx="1">
                  <c:v>Непрограммные расходы</c:v>
                </c:pt>
                <c:pt idx="2">
                  <c:v>Условно-утвержденные расходы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>
                  <c:v>85.8</c:v>
                </c:pt>
                <c:pt idx="1">
                  <c:v>8.6</c:v>
                </c:pt>
                <c:pt idx="2">
                  <c:v>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t"/>
      <c:layout/>
      <c:overlay val="0"/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txPr>
              <a:bodyPr/>
              <a:lstStyle/>
              <a:p>
                <a:pPr>
                  <a:defRPr sz="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Местный бюджет</c:v>
                </c:pt>
                <c:pt idx="1">
                  <c:v>Краевой бюджет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610747.9</c:v>
                </c:pt>
                <c:pt idx="1">
                  <c:v>348804.5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t"/>
      <c:layout/>
      <c:overlay val="0"/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 (5 учреждений)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513</c:v>
                </c:pt>
                <c:pt idx="1">
                  <c:v>498</c:v>
                </c:pt>
                <c:pt idx="2">
                  <c:v>477</c:v>
                </c:pt>
                <c:pt idx="3">
                  <c:v>465</c:v>
                </c:pt>
                <c:pt idx="4">
                  <c:v>465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264320"/>
        <c:axId val="6265856"/>
        <c:axId val="0"/>
      </c:bar3DChart>
      <c:catAx>
        <c:axId val="6264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6265856"/>
        <c:crosses val="autoZero"/>
        <c:auto val="1"/>
        <c:lblAlgn val="ctr"/>
        <c:lblOffset val="100"/>
        <c:noMultiLvlLbl val="0"/>
      </c:catAx>
      <c:valAx>
        <c:axId val="62658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264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188985731637324E-2"/>
          <c:y val="0.2660665378654381"/>
          <c:w val="0.92230705231732979"/>
          <c:h val="0.5154088200533605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Общее образование 
(7 учреждений)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1271</c:v>
                </c:pt>
                <c:pt idx="1">
                  <c:v>1219</c:v>
                </c:pt>
                <c:pt idx="2">
                  <c:v>1178</c:v>
                </c:pt>
                <c:pt idx="3">
                  <c:v>1178</c:v>
                </c:pt>
                <c:pt idx="4">
                  <c:v>1178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4620544"/>
        <c:axId val="34622080"/>
        <c:axId val="0"/>
      </c:bar3DChart>
      <c:catAx>
        <c:axId val="34620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34622080"/>
        <c:crosses val="autoZero"/>
        <c:auto val="1"/>
        <c:lblAlgn val="ctr"/>
        <c:lblOffset val="100"/>
        <c:noMultiLvlLbl val="0"/>
      </c:catAx>
      <c:valAx>
        <c:axId val="346220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4620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Дополнительное образование 
(2 учреждения)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1861</c:v>
                </c:pt>
                <c:pt idx="1">
                  <c:v>2449</c:v>
                </c:pt>
                <c:pt idx="2">
                  <c:v>2140</c:v>
                </c:pt>
                <c:pt idx="3">
                  <c:v>2140</c:v>
                </c:pt>
                <c:pt idx="4">
                  <c:v>2140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5472896"/>
        <c:axId val="35510912"/>
        <c:axId val="0"/>
      </c:bar3DChart>
      <c:catAx>
        <c:axId val="35472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35510912"/>
        <c:crosses val="autoZero"/>
        <c:auto val="1"/>
        <c:lblAlgn val="ctr"/>
        <c:lblOffset val="100"/>
        <c:noMultiLvlLbl val="0"/>
      </c:catAx>
      <c:valAx>
        <c:axId val="355109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5472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553E28-EA2C-43B8-AB59-43B4B79E1F3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CF11E3-380E-48F2-89E9-879FB97AB162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Развитие образования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5388ACF-4101-4037-864E-A344EABBF0C3}" type="parTrans" cxnId="{9DD0EAAB-C52C-440E-B971-02CCC277E54F}">
      <dgm:prSet/>
      <dgm:spPr/>
      <dgm:t>
        <a:bodyPr/>
        <a:lstStyle/>
        <a:p>
          <a:endParaRPr lang="ru-RU"/>
        </a:p>
      </dgm:t>
    </dgm:pt>
    <dgm:pt modelId="{C2755AAF-E47A-439B-8F96-60F54D122A3B}" type="sibTrans" cxnId="{9DD0EAAB-C52C-440E-B971-02CCC277E54F}">
      <dgm:prSet/>
      <dgm:spPr/>
      <dgm:t>
        <a:bodyPr/>
        <a:lstStyle/>
        <a:p>
          <a:endParaRPr lang="ru-RU"/>
        </a:p>
      </dgm:t>
    </dgm:pt>
    <dgm:pt modelId="{CA7C17D0-4058-46FF-AE83-236C1802E17C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Обеспечение жизнедеятельности образовательных учреждений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93 160,1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7A0D34FF-4450-4439-8442-963A1B34B589}" type="parTrans" cxnId="{6DA37D6D-B4C0-47A5-B5F7-2CD0683F4944}">
      <dgm:prSet/>
      <dgm:spPr/>
      <dgm:t>
        <a:bodyPr/>
        <a:lstStyle/>
        <a:p>
          <a:endParaRPr lang="ru-RU"/>
        </a:p>
      </dgm:t>
    </dgm:pt>
    <dgm:pt modelId="{82862A97-781B-4E0F-BF13-734B0FACBB5F}" type="sibTrans" cxnId="{6DA37D6D-B4C0-47A5-B5F7-2CD0683F4944}">
      <dgm:prSet/>
      <dgm:spPr/>
      <dgm:t>
        <a:bodyPr/>
        <a:lstStyle/>
        <a:p>
          <a:endParaRPr lang="ru-RU"/>
        </a:p>
      </dgm:t>
    </dgm:pt>
    <dgm:pt modelId="{363FED4A-B0C1-4BB8-A643-7E81140739A4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Одаренные дети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1 974,4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98C8023F-2C9D-48A0-8EED-673CFAACDED8}" type="parTrans" cxnId="{1749DA2E-253B-4862-87A7-B20C5720D536}">
      <dgm:prSet/>
      <dgm:spPr/>
      <dgm:t>
        <a:bodyPr/>
        <a:lstStyle/>
        <a:p>
          <a:endParaRPr lang="ru-RU"/>
        </a:p>
      </dgm:t>
    </dgm:pt>
    <dgm:pt modelId="{751D1259-010D-478B-B306-C05BDE10774C}" type="sibTrans" cxnId="{1749DA2E-253B-4862-87A7-B20C5720D536}">
      <dgm:prSet/>
      <dgm:spPr/>
      <dgm:t>
        <a:bodyPr/>
        <a:lstStyle/>
        <a:p>
          <a:endParaRPr lang="ru-RU"/>
        </a:p>
      </dgm:t>
    </dgm:pt>
    <dgm:pt modelId="{CF2876CA-A731-4B2A-9BB1-41AD9346C48E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Сохранение и укрепление здоровья детей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52 603,1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01784CB1-5FF2-4923-9268-E48D5050269B}" type="parTrans" cxnId="{9E6B1A69-78C5-4F56-B627-2F3ABB89B17A}">
      <dgm:prSet/>
      <dgm:spPr/>
      <dgm:t>
        <a:bodyPr/>
        <a:lstStyle/>
        <a:p>
          <a:endParaRPr lang="ru-RU"/>
        </a:p>
      </dgm:t>
    </dgm:pt>
    <dgm:pt modelId="{2178E18F-E57E-49FC-9F55-315294E2E28C}" type="sibTrans" cxnId="{9E6B1A69-78C5-4F56-B627-2F3ABB89B17A}">
      <dgm:prSet/>
      <dgm:spPr/>
      <dgm:t>
        <a:bodyPr/>
        <a:lstStyle/>
        <a:p>
          <a:endParaRPr lang="ru-RU"/>
        </a:p>
      </dgm:t>
    </dgm:pt>
    <dgm:pt modelId="{93E0CA82-CB8A-44FD-BE33-0EA9CED51EAA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Развитие дошкольного, общего и дополнительного образования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724 568,9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747AD550-DEDD-4B9F-8688-92C53A334F1F}" type="parTrans" cxnId="{53E88EE7-D880-4620-95C4-320FDD5AD30B}">
      <dgm:prSet/>
      <dgm:spPr/>
      <dgm:t>
        <a:bodyPr/>
        <a:lstStyle/>
        <a:p>
          <a:endParaRPr lang="ru-RU"/>
        </a:p>
      </dgm:t>
    </dgm:pt>
    <dgm:pt modelId="{B28E86EF-6804-4B2B-9147-EEE7BD668CEC}" type="sibTrans" cxnId="{53E88EE7-D880-4620-95C4-320FDD5AD30B}">
      <dgm:prSet/>
      <dgm:spPr/>
      <dgm:t>
        <a:bodyPr/>
        <a:lstStyle/>
        <a:p>
          <a:endParaRPr lang="ru-RU"/>
        </a:p>
      </dgm:t>
    </dgm:pt>
    <dgm:pt modelId="{19B6A941-1A9A-4B41-ABCA-0B63290FCAFC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Обеспечение реализации муниципальной программы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87 245,9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80E2E2A3-59D5-467E-AC0B-93DCD38D0D69}" type="parTrans" cxnId="{D8A515A3-A74E-4394-8575-CB9BB34D7974}">
      <dgm:prSet/>
      <dgm:spPr/>
      <dgm:t>
        <a:bodyPr/>
        <a:lstStyle/>
        <a:p>
          <a:endParaRPr lang="ru-RU"/>
        </a:p>
      </dgm:t>
    </dgm:pt>
    <dgm:pt modelId="{315D4B09-0C2E-48B0-AEF5-84091A317596}" type="sibTrans" cxnId="{D8A515A3-A74E-4394-8575-CB9BB34D7974}">
      <dgm:prSet/>
      <dgm:spPr/>
      <dgm:t>
        <a:bodyPr/>
        <a:lstStyle/>
        <a:p>
          <a:endParaRPr lang="ru-RU"/>
        </a:p>
      </dgm:t>
    </dgm:pt>
    <dgm:pt modelId="{3F1357B4-9E5E-44E0-B461-7288E6C0409A}" type="pres">
      <dgm:prSet presAssocID="{81553E28-EA2C-43B8-AB59-43B4B79E1F3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05446-2FF5-4582-9DE1-73DB2B34EE99}" type="pres">
      <dgm:prSet presAssocID="{19CF11E3-380E-48F2-89E9-879FB97AB162}" presName="root1" presStyleCnt="0"/>
      <dgm:spPr/>
    </dgm:pt>
    <dgm:pt modelId="{62440AD2-5F42-43BB-9E39-2FCC33600A4F}" type="pres">
      <dgm:prSet presAssocID="{19CF11E3-380E-48F2-89E9-879FB97AB162}" presName="LevelOneTextNode" presStyleLbl="node0" presStyleIdx="0" presStyleCnt="1" custLinFactX="-100000" custLinFactNeighborX="-187922" custLinFactNeighborY="8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0B2005-BBEF-4D12-9C4E-28A25471DE17}" type="pres">
      <dgm:prSet presAssocID="{19CF11E3-380E-48F2-89E9-879FB97AB162}" presName="level2hierChild" presStyleCnt="0"/>
      <dgm:spPr/>
    </dgm:pt>
    <dgm:pt modelId="{4EB5C69D-0640-4DB7-8474-31D16E77BBB0}" type="pres">
      <dgm:prSet presAssocID="{7A0D34FF-4450-4439-8442-963A1B34B589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7F9487AE-DCD1-4BDD-B684-2DFCF8BCD381}" type="pres">
      <dgm:prSet presAssocID="{7A0D34FF-4450-4439-8442-963A1B34B589}" presName="connTx" presStyleLbl="parChTrans1D2" presStyleIdx="0" presStyleCnt="5"/>
      <dgm:spPr/>
      <dgm:t>
        <a:bodyPr/>
        <a:lstStyle/>
        <a:p>
          <a:endParaRPr lang="ru-RU"/>
        </a:p>
      </dgm:t>
    </dgm:pt>
    <dgm:pt modelId="{37BD7B29-F596-43D2-AAC1-532DE5CCBAAF}" type="pres">
      <dgm:prSet presAssocID="{CA7C17D0-4058-46FF-AE83-236C1802E17C}" presName="root2" presStyleCnt="0"/>
      <dgm:spPr/>
    </dgm:pt>
    <dgm:pt modelId="{9F8B010D-B14E-483B-822F-5B87F314267E}" type="pres">
      <dgm:prSet presAssocID="{CA7C17D0-4058-46FF-AE83-236C1802E17C}" presName="LevelTwoTextNode" presStyleLbl="node2" presStyleIdx="0" presStyleCnt="5" custLinFactNeighborX="-80046" custLinFactNeighborY="800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2C4452-8C82-4829-B83D-2011F4A9FC23}" type="pres">
      <dgm:prSet presAssocID="{CA7C17D0-4058-46FF-AE83-236C1802E17C}" presName="level3hierChild" presStyleCnt="0"/>
      <dgm:spPr/>
    </dgm:pt>
    <dgm:pt modelId="{E597C3C4-336B-48E1-999E-915DB7034795}" type="pres">
      <dgm:prSet presAssocID="{98C8023F-2C9D-48A0-8EED-673CFAACDED8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A8546962-4D26-4307-B34F-B4D25B5155DD}" type="pres">
      <dgm:prSet presAssocID="{98C8023F-2C9D-48A0-8EED-673CFAACDED8}" presName="connTx" presStyleLbl="parChTrans1D2" presStyleIdx="1" presStyleCnt="5"/>
      <dgm:spPr/>
      <dgm:t>
        <a:bodyPr/>
        <a:lstStyle/>
        <a:p>
          <a:endParaRPr lang="ru-RU"/>
        </a:p>
      </dgm:t>
    </dgm:pt>
    <dgm:pt modelId="{55BE559C-84FD-474A-9D2E-538CC805D436}" type="pres">
      <dgm:prSet presAssocID="{363FED4A-B0C1-4BB8-A643-7E81140739A4}" presName="root2" presStyleCnt="0"/>
      <dgm:spPr/>
    </dgm:pt>
    <dgm:pt modelId="{99D953BE-08E9-4B21-862E-94B751C2218C}" type="pres">
      <dgm:prSet presAssocID="{363FED4A-B0C1-4BB8-A643-7E81140739A4}" presName="LevelTwoTextNode" presStyleLbl="node2" presStyleIdx="1" presStyleCnt="5" custLinFactNeighborX="-80046" custLinFactNeighborY="601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C8FCD7-CC20-43B8-BDAC-F19589950005}" type="pres">
      <dgm:prSet presAssocID="{363FED4A-B0C1-4BB8-A643-7E81140739A4}" presName="level3hierChild" presStyleCnt="0"/>
      <dgm:spPr/>
    </dgm:pt>
    <dgm:pt modelId="{A324A088-0BF5-47BB-84DA-4C982D9D2AF2}" type="pres">
      <dgm:prSet presAssocID="{01784CB1-5FF2-4923-9268-E48D5050269B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126FF164-930E-4C50-9F90-430A3F8FD936}" type="pres">
      <dgm:prSet presAssocID="{01784CB1-5FF2-4923-9268-E48D5050269B}" presName="connTx" presStyleLbl="parChTrans1D2" presStyleIdx="2" presStyleCnt="5"/>
      <dgm:spPr/>
      <dgm:t>
        <a:bodyPr/>
        <a:lstStyle/>
        <a:p>
          <a:endParaRPr lang="ru-RU"/>
        </a:p>
      </dgm:t>
    </dgm:pt>
    <dgm:pt modelId="{028392FE-8A9B-44B0-AB21-05C3C9D774E6}" type="pres">
      <dgm:prSet presAssocID="{CF2876CA-A731-4B2A-9BB1-41AD9346C48E}" presName="root2" presStyleCnt="0"/>
      <dgm:spPr/>
    </dgm:pt>
    <dgm:pt modelId="{FDD0ED59-C76F-4E93-913A-C668FA049A0F}" type="pres">
      <dgm:prSet presAssocID="{CF2876CA-A731-4B2A-9BB1-41AD9346C48E}" presName="LevelTwoTextNode" presStyleLbl="node2" presStyleIdx="2" presStyleCnt="5" custLinFactNeighborX="-80046" custLinFactNeighborY="401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318DF5-3778-46A4-ADA4-3C64131F0E12}" type="pres">
      <dgm:prSet presAssocID="{CF2876CA-A731-4B2A-9BB1-41AD9346C48E}" presName="level3hierChild" presStyleCnt="0"/>
      <dgm:spPr/>
    </dgm:pt>
    <dgm:pt modelId="{46D907CD-9A2D-4ADF-9B5B-F0F306D0C713}" type="pres">
      <dgm:prSet presAssocID="{747AD550-DEDD-4B9F-8688-92C53A334F1F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460E7658-6808-4066-9E18-C43B392CA6C4}" type="pres">
      <dgm:prSet presAssocID="{747AD550-DEDD-4B9F-8688-92C53A334F1F}" presName="connTx" presStyleLbl="parChTrans1D2" presStyleIdx="3" presStyleCnt="5"/>
      <dgm:spPr/>
      <dgm:t>
        <a:bodyPr/>
        <a:lstStyle/>
        <a:p>
          <a:endParaRPr lang="ru-RU"/>
        </a:p>
      </dgm:t>
    </dgm:pt>
    <dgm:pt modelId="{84339896-D46F-4F4F-A132-914636391A01}" type="pres">
      <dgm:prSet presAssocID="{93E0CA82-CB8A-44FD-BE33-0EA9CED51EAA}" presName="root2" presStyleCnt="0"/>
      <dgm:spPr/>
    </dgm:pt>
    <dgm:pt modelId="{194599F4-3907-4E06-B663-3B6349F86F4E}" type="pres">
      <dgm:prSet presAssocID="{93E0CA82-CB8A-44FD-BE33-0EA9CED51EAA}" presName="LevelTwoTextNode" presStyleLbl="node2" presStyleIdx="3" presStyleCnt="5" custLinFactNeighborX="-80046" custLinFactNeighborY="202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97E63A-734C-46A1-A94C-BC6A8FB2979B}" type="pres">
      <dgm:prSet presAssocID="{93E0CA82-CB8A-44FD-BE33-0EA9CED51EAA}" presName="level3hierChild" presStyleCnt="0"/>
      <dgm:spPr/>
    </dgm:pt>
    <dgm:pt modelId="{6C2BBFF1-29A1-4506-948E-F73256431591}" type="pres">
      <dgm:prSet presAssocID="{80E2E2A3-59D5-467E-AC0B-93DCD38D0D69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4D2C987F-74D7-4C00-BCF8-65AEE8216A21}" type="pres">
      <dgm:prSet presAssocID="{80E2E2A3-59D5-467E-AC0B-93DCD38D0D69}" presName="connTx" presStyleLbl="parChTrans1D2" presStyleIdx="4" presStyleCnt="5"/>
      <dgm:spPr/>
      <dgm:t>
        <a:bodyPr/>
        <a:lstStyle/>
        <a:p>
          <a:endParaRPr lang="ru-RU"/>
        </a:p>
      </dgm:t>
    </dgm:pt>
    <dgm:pt modelId="{FC1F754A-511A-4FD7-BBCB-C68D7F82345B}" type="pres">
      <dgm:prSet presAssocID="{19B6A941-1A9A-4B41-ABCA-0B63290FCAFC}" presName="root2" presStyleCnt="0"/>
      <dgm:spPr/>
    </dgm:pt>
    <dgm:pt modelId="{4B51C063-9882-4318-AB79-1B7E34F23459}" type="pres">
      <dgm:prSet presAssocID="{19B6A941-1A9A-4B41-ABCA-0B63290FCAFC}" presName="LevelTwoTextNode" presStyleLbl="node2" presStyleIdx="4" presStyleCnt="5" custLinFactNeighborX="-80046" custLinFactNeighborY="2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E0CBBB-DFCF-49CF-B143-515879203032}" type="pres">
      <dgm:prSet presAssocID="{19B6A941-1A9A-4B41-ABCA-0B63290FCAFC}" presName="level3hierChild" presStyleCnt="0"/>
      <dgm:spPr/>
    </dgm:pt>
  </dgm:ptLst>
  <dgm:cxnLst>
    <dgm:cxn modelId="{6BB8D22E-B1A1-4B87-90CE-2323D16B15AF}" type="presOf" srcId="{93E0CA82-CB8A-44FD-BE33-0EA9CED51EAA}" destId="{194599F4-3907-4E06-B663-3B6349F86F4E}" srcOrd="0" destOrd="0" presId="urn:microsoft.com/office/officeart/2008/layout/HorizontalMultiLevelHierarchy"/>
    <dgm:cxn modelId="{81753033-BE79-4A92-8EF4-4EBCA0C0CEE9}" type="presOf" srcId="{80E2E2A3-59D5-467E-AC0B-93DCD38D0D69}" destId="{6C2BBFF1-29A1-4506-948E-F73256431591}" srcOrd="0" destOrd="0" presId="urn:microsoft.com/office/officeart/2008/layout/HorizontalMultiLevelHierarchy"/>
    <dgm:cxn modelId="{6B176B42-25DB-4DEE-952D-F025494E4769}" type="presOf" srcId="{01784CB1-5FF2-4923-9268-E48D5050269B}" destId="{126FF164-930E-4C50-9F90-430A3F8FD936}" srcOrd="1" destOrd="0" presId="urn:microsoft.com/office/officeart/2008/layout/HorizontalMultiLevelHierarchy"/>
    <dgm:cxn modelId="{029FCFAD-C5BE-4020-B1B4-FDC3C7BB294E}" type="presOf" srcId="{CA7C17D0-4058-46FF-AE83-236C1802E17C}" destId="{9F8B010D-B14E-483B-822F-5B87F314267E}" srcOrd="0" destOrd="0" presId="urn:microsoft.com/office/officeart/2008/layout/HorizontalMultiLevelHierarchy"/>
    <dgm:cxn modelId="{9DD0EAAB-C52C-440E-B971-02CCC277E54F}" srcId="{81553E28-EA2C-43B8-AB59-43B4B79E1F35}" destId="{19CF11E3-380E-48F2-89E9-879FB97AB162}" srcOrd="0" destOrd="0" parTransId="{65388ACF-4101-4037-864E-A344EABBF0C3}" sibTransId="{C2755AAF-E47A-439B-8F96-60F54D122A3B}"/>
    <dgm:cxn modelId="{6DA37D6D-B4C0-47A5-B5F7-2CD0683F4944}" srcId="{19CF11E3-380E-48F2-89E9-879FB97AB162}" destId="{CA7C17D0-4058-46FF-AE83-236C1802E17C}" srcOrd="0" destOrd="0" parTransId="{7A0D34FF-4450-4439-8442-963A1B34B589}" sibTransId="{82862A97-781B-4E0F-BF13-734B0FACBB5F}"/>
    <dgm:cxn modelId="{692A9BC9-365E-4E38-8B71-1B960911E85D}" type="presOf" srcId="{747AD550-DEDD-4B9F-8688-92C53A334F1F}" destId="{460E7658-6808-4066-9E18-C43B392CA6C4}" srcOrd="1" destOrd="0" presId="urn:microsoft.com/office/officeart/2008/layout/HorizontalMultiLevelHierarchy"/>
    <dgm:cxn modelId="{B706CBB8-2AB4-465A-814C-540B5081061A}" type="presOf" srcId="{747AD550-DEDD-4B9F-8688-92C53A334F1F}" destId="{46D907CD-9A2D-4ADF-9B5B-F0F306D0C713}" srcOrd="0" destOrd="0" presId="urn:microsoft.com/office/officeart/2008/layout/HorizontalMultiLevelHierarchy"/>
    <dgm:cxn modelId="{696CF337-DF0E-4760-96DC-7C06A5355864}" type="presOf" srcId="{19CF11E3-380E-48F2-89E9-879FB97AB162}" destId="{62440AD2-5F42-43BB-9E39-2FCC33600A4F}" srcOrd="0" destOrd="0" presId="urn:microsoft.com/office/officeart/2008/layout/HorizontalMultiLevelHierarchy"/>
    <dgm:cxn modelId="{2D440766-AA0F-4506-8C42-4B7F3D960720}" type="presOf" srcId="{7A0D34FF-4450-4439-8442-963A1B34B589}" destId="{4EB5C69D-0640-4DB7-8474-31D16E77BBB0}" srcOrd="0" destOrd="0" presId="urn:microsoft.com/office/officeart/2008/layout/HorizontalMultiLevelHierarchy"/>
    <dgm:cxn modelId="{2DC3E8C9-F282-4CEA-A957-01F4D2425132}" type="presOf" srcId="{80E2E2A3-59D5-467E-AC0B-93DCD38D0D69}" destId="{4D2C987F-74D7-4C00-BCF8-65AEE8216A21}" srcOrd="1" destOrd="0" presId="urn:microsoft.com/office/officeart/2008/layout/HorizontalMultiLevelHierarchy"/>
    <dgm:cxn modelId="{F4C8D882-B3D9-4940-BF3A-BD949BB45EED}" type="presOf" srcId="{98C8023F-2C9D-48A0-8EED-673CFAACDED8}" destId="{A8546962-4D26-4307-B34F-B4D25B5155DD}" srcOrd="1" destOrd="0" presId="urn:microsoft.com/office/officeart/2008/layout/HorizontalMultiLevelHierarchy"/>
    <dgm:cxn modelId="{D8A515A3-A74E-4394-8575-CB9BB34D7974}" srcId="{19CF11E3-380E-48F2-89E9-879FB97AB162}" destId="{19B6A941-1A9A-4B41-ABCA-0B63290FCAFC}" srcOrd="4" destOrd="0" parTransId="{80E2E2A3-59D5-467E-AC0B-93DCD38D0D69}" sibTransId="{315D4B09-0C2E-48B0-AEF5-84091A317596}"/>
    <dgm:cxn modelId="{1749DA2E-253B-4862-87A7-B20C5720D536}" srcId="{19CF11E3-380E-48F2-89E9-879FB97AB162}" destId="{363FED4A-B0C1-4BB8-A643-7E81140739A4}" srcOrd="1" destOrd="0" parTransId="{98C8023F-2C9D-48A0-8EED-673CFAACDED8}" sibTransId="{751D1259-010D-478B-B306-C05BDE10774C}"/>
    <dgm:cxn modelId="{9ACCAF9D-0892-40BC-AABD-505897C092E4}" type="presOf" srcId="{7A0D34FF-4450-4439-8442-963A1B34B589}" destId="{7F9487AE-DCD1-4BDD-B684-2DFCF8BCD381}" srcOrd="1" destOrd="0" presId="urn:microsoft.com/office/officeart/2008/layout/HorizontalMultiLevelHierarchy"/>
    <dgm:cxn modelId="{5F819AAA-18A7-4DC1-A8AA-EFA3A10EB4F6}" type="presOf" srcId="{98C8023F-2C9D-48A0-8EED-673CFAACDED8}" destId="{E597C3C4-336B-48E1-999E-915DB7034795}" srcOrd="0" destOrd="0" presId="urn:microsoft.com/office/officeart/2008/layout/HorizontalMultiLevelHierarchy"/>
    <dgm:cxn modelId="{6F7D5132-0045-4700-9B33-2B8EB3D739F3}" type="presOf" srcId="{81553E28-EA2C-43B8-AB59-43B4B79E1F35}" destId="{3F1357B4-9E5E-44E0-B461-7288E6C0409A}" srcOrd="0" destOrd="0" presId="urn:microsoft.com/office/officeart/2008/layout/HorizontalMultiLevelHierarchy"/>
    <dgm:cxn modelId="{4BCC9149-6805-4741-8D81-B4F61B9B0F1E}" type="presOf" srcId="{363FED4A-B0C1-4BB8-A643-7E81140739A4}" destId="{99D953BE-08E9-4B21-862E-94B751C2218C}" srcOrd="0" destOrd="0" presId="urn:microsoft.com/office/officeart/2008/layout/HorizontalMultiLevelHierarchy"/>
    <dgm:cxn modelId="{9E6B1A69-78C5-4F56-B627-2F3ABB89B17A}" srcId="{19CF11E3-380E-48F2-89E9-879FB97AB162}" destId="{CF2876CA-A731-4B2A-9BB1-41AD9346C48E}" srcOrd="2" destOrd="0" parTransId="{01784CB1-5FF2-4923-9268-E48D5050269B}" sibTransId="{2178E18F-E57E-49FC-9F55-315294E2E28C}"/>
    <dgm:cxn modelId="{231FD6ED-27C4-429C-A0E3-E5D9FCA38007}" type="presOf" srcId="{19B6A941-1A9A-4B41-ABCA-0B63290FCAFC}" destId="{4B51C063-9882-4318-AB79-1B7E34F23459}" srcOrd="0" destOrd="0" presId="urn:microsoft.com/office/officeart/2008/layout/HorizontalMultiLevelHierarchy"/>
    <dgm:cxn modelId="{53E88EE7-D880-4620-95C4-320FDD5AD30B}" srcId="{19CF11E3-380E-48F2-89E9-879FB97AB162}" destId="{93E0CA82-CB8A-44FD-BE33-0EA9CED51EAA}" srcOrd="3" destOrd="0" parTransId="{747AD550-DEDD-4B9F-8688-92C53A334F1F}" sibTransId="{B28E86EF-6804-4B2B-9147-EEE7BD668CEC}"/>
    <dgm:cxn modelId="{212F46FA-A1D3-4853-BF21-7DF1604646E9}" type="presOf" srcId="{01784CB1-5FF2-4923-9268-E48D5050269B}" destId="{A324A088-0BF5-47BB-84DA-4C982D9D2AF2}" srcOrd="0" destOrd="0" presId="urn:microsoft.com/office/officeart/2008/layout/HorizontalMultiLevelHierarchy"/>
    <dgm:cxn modelId="{F7E517B4-DD1C-446C-93D2-59D9881BB7BA}" type="presOf" srcId="{CF2876CA-A731-4B2A-9BB1-41AD9346C48E}" destId="{FDD0ED59-C76F-4E93-913A-C668FA049A0F}" srcOrd="0" destOrd="0" presId="urn:microsoft.com/office/officeart/2008/layout/HorizontalMultiLevelHierarchy"/>
    <dgm:cxn modelId="{48DD2DC0-6166-4405-AB51-C8BC325C4FDC}" type="presParOf" srcId="{3F1357B4-9E5E-44E0-B461-7288E6C0409A}" destId="{FF605446-2FF5-4582-9DE1-73DB2B34EE99}" srcOrd="0" destOrd="0" presId="urn:microsoft.com/office/officeart/2008/layout/HorizontalMultiLevelHierarchy"/>
    <dgm:cxn modelId="{853A6123-B7AE-4D94-9F93-540E7ABBF527}" type="presParOf" srcId="{FF605446-2FF5-4582-9DE1-73DB2B34EE99}" destId="{62440AD2-5F42-43BB-9E39-2FCC33600A4F}" srcOrd="0" destOrd="0" presId="urn:microsoft.com/office/officeart/2008/layout/HorizontalMultiLevelHierarchy"/>
    <dgm:cxn modelId="{ACDD64EA-54F5-471B-B842-0C7836B953C7}" type="presParOf" srcId="{FF605446-2FF5-4582-9DE1-73DB2B34EE99}" destId="{FB0B2005-BBEF-4D12-9C4E-28A25471DE17}" srcOrd="1" destOrd="0" presId="urn:microsoft.com/office/officeart/2008/layout/HorizontalMultiLevelHierarchy"/>
    <dgm:cxn modelId="{D6C2CF19-27F6-4808-AEAE-03DF39898F6B}" type="presParOf" srcId="{FB0B2005-BBEF-4D12-9C4E-28A25471DE17}" destId="{4EB5C69D-0640-4DB7-8474-31D16E77BBB0}" srcOrd="0" destOrd="0" presId="urn:microsoft.com/office/officeart/2008/layout/HorizontalMultiLevelHierarchy"/>
    <dgm:cxn modelId="{41C0E9F0-0D41-470D-8961-912AC1A9AD6C}" type="presParOf" srcId="{4EB5C69D-0640-4DB7-8474-31D16E77BBB0}" destId="{7F9487AE-DCD1-4BDD-B684-2DFCF8BCD381}" srcOrd="0" destOrd="0" presId="urn:microsoft.com/office/officeart/2008/layout/HorizontalMultiLevelHierarchy"/>
    <dgm:cxn modelId="{F13300F1-5C6A-4F3A-9E1A-7F863686D204}" type="presParOf" srcId="{FB0B2005-BBEF-4D12-9C4E-28A25471DE17}" destId="{37BD7B29-F596-43D2-AAC1-532DE5CCBAAF}" srcOrd="1" destOrd="0" presId="urn:microsoft.com/office/officeart/2008/layout/HorizontalMultiLevelHierarchy"/>
    <dgm:cxn modelId="{D1194765-EEE9-4CC1-AA8B-608B539F14F7}" type="presParOf" srcId="{37BD7B29-F596-43D2-AAC1-532DE5CCBAAF}" destId="{9F8B010D-B14E-483B-822F-5B87F314267E}" srcOrd="0" destOrd="0" presId="urn:microsoft.com/office/officeart/2008/layout/HorizontalMultiLevelHierarchy"/>
    <dgm:cxn modelId="{A41FEE38-1F40-45B3-89FC-9FEF654B8CD9}" type="presParOf" srcId="{37BD7B29-F596-43D2-AAC1-532DE5CCBAAF}" destId="{BF2C4452-8C82-4829-B83D-2011F4A9FC23}" srcOrd="1" destOrd="0" presId="urn:microsoft.com/office/officeart/2008/layout/HorizontalMultiLevelHierarchy"/>
    <dgm:cxn modelId="{0B49CABD-B98B-40AF-B7FD-C4A4F935A20B}" type="presParOf" srcId="{FB0B2005-BBEF-4D12-9C4E-28A25471DE17}" destId="{E597C3C4-336B-48E1-999E-915DB7034795}" srcOrd="2" destOrd="0" presId="urn:microsoft.com/office/officeart/2008/layout/HorizontalMultiLevelHierarchy"/>
    <dgm:cxn modelId="{BB3D111D-9ABB-421E-9A1E-A3D7FAF7D1F9}" type="presParOf" srcId="{E597C3C4-336B-48E1-999E-915DB7034795}" destId="{A8546962-4D26-4307-B34F-B4D25B5155DD}" srcOrd="0" destOrd="0" presId="urn:microsoft.com/office/officeart/2008/layout/HorizontalMultiLevelHierarchy"/>
    <dgm:cxn modelId="{9DC6CB7D-90B9-4DA1-B1F5-7B34B40BCC64}" type="presParOf" srcId="{FB0B2005-BBEF-4D12-9C4E-28A25471DE17}" destId="{55BE559C-84FD-474A-9D2E-538CC805D436}" srcOrd="3" destOrd="0" presId="urn:microsoft.com/office/officeart/2008/layout/HorizontalMultiLevelHierarchy"/>
    <dgm:cxn modelId="{9A14D7B4-74BC-47E7-84D9-863E96D3C702}" type="presParOf" srcId="{55BE559C-84FD-474A-9D2E-538CC805D436}" destId="{99D953BE-08E9-4B21-862E-94B751C2218C}" srcOrd="0" destOrd="0" presId="urn:microsoft.com/office/officeart/2008/layout/HorizontalMultiLevelHierarchy"/>
    <dgm:cxn modelId="{7F5D55A4-02FA-4B0C-A7C2-2A1918B25216}" type="presParOf" srcId="{55BE559C-84FD-474A-9D2E-538CC805D436}" destId="{9AC8FCD7-CC20-43B8-BDAC-F19589950005}" srcOrd="1" destOrd="0" presId="urn:microsoft.com/office/officeart/2008/layout/HorizontalMultiLevelHierarchy"/>
    <dgm:cxn modelId="{E29550F4-7DA1-42A6-A4F1-0F30F5A943B6}" type="presParOf" srcId="{FB0B2005-BBEF-4D12-9C4E-28A25471DE17}" destId="{A324A088-0BF5-47BB-84DA-4C982D9D2AF2}" srcOrd="4" destOrd="0" presId="urn:microsoft.com/office/officeart/2008/layout/HorizontalMultiLevelHierarchy"/>
    <dgm:cxn modelId="{97DEFE08-7038-4610-96E1-A6AFE91754A3}" type="presParOf" srcId="{A324A088-0BF5-47BB-84DA-4C982D9D2AF2}" destId="{126FF164-930E-4C50-9F90-430A3F8FD936}" srcOrd="0" destOrd="0" presId="urn:microsoft.com/office/officeart/2008/layout/HorizontalMultiLevelHierarchy"/>
    <dgm:cxn modelId="{6A80A0CA-4849-4B31-ACCE-58B532D827A8}" type="presParOf" srcId="{FB0B2005-BBEF-4D12-9C4E-28A25471DE17}" destId="{028392FE-8A9B-44B0-AB21-05C3C9D774E6}" srcOrd="5" destOrd="0" presId="urn:microsoft.com/office/officeart/2008/layout/HorizontalMultiLevelHierarchy"/>
    <dgm:cxn modelId="{C6CFB246-2CB9-40D9-BB5D-34024948BA51}" type="presParOf" srcId="{028392FE-8A9B-44B0-AB21-05C3C9D774E6}" destId="{FDD0ED59-C76F-4E93-913A-C668FA049A0F}" srcOrd="0" destOrd="0" presId="urn:microsoft.com/office/officeart/2008/layout/HorizontalMultiLevelHierarchy"/>
    <dgm:cxn modelId="{64667002-E293-419F-B84B-95437C2F0C5B}" type="presParOf" srcId="{028392FE-8A9B-44B0-AB21-05C3C9D774E6}" destId="{DA318DF5-3778-46A4-ADA4-3C64131F0E12}" srcOrd="1" destOrd="0" presId="urn:microsoft.com/office/officeart/2008/layout/HorizontalMultiLevelHierarchy"/>
    <dgm:cxn modelId="{80E61AC9-CECE-450C-BB96-DFF21BB9F0BD}" type="presParOf" srcId="{FB0B2005-BBEF-4D12-9C4E-28A25471DE17}" destId="{46D907CD-9A2D-4ADF-9B5B-F0F306D0C713}" srcOrd="6" destOrd="0" presId="urn:microsoft.com/office/officeart/2008/layout/HorizontalMultiLevelHierarchy"/>
    <dgm:cxn modelId="{7B097EDC-9D31-4C2B-9B42-73D161292ABE}" type="presParOf" srcId="{46D907CD-9A2D-4ADF-9B5B-F0F306D0C713}" destId="{460E7658-6808-4066-9E18-C43B392CA6C4}" srcOrd="0" destOrd="0" presId="urn:microsoft.com/office/officeart/2008/layout/HorizontalMultiLevelHierarchy"/>
    <dgm:cxn modelId="{D5F3C246-C3F3-4CBC-9B8B-697B9E48ABF6}" type="presParOf" srcId="{FB0B2005-BBEF-4D12-9C4E-28A25471DE17}" destId="{84339896-D46F-4F4F-A132-914636391A01}" srcOrd="7" destOrd="0" presId="urn:microsoft.com/office/officeart/2008/layout/HorizontalMultiLevelHierarchy"/>
    <dgm:cxn modelId="{D859FA6F-919C-4449-83D5-4DF72BF02E1F}" type="presParOf" srcId="{84339896-D46F-4F4F-A132-914636391A01}" destId="{194599F4-3907-4E06-B663-3B6349F86F4E}" srcOrd="0" destOrd="0" presId="urn:microsoft.com/office/officeart/2008/layout/HorizontalMultiLevelHierarchy"/>
    <dgm:cxn modelId="{81E69E90-0469-4BB5-A973-BE79DA2776E4}" type="presParOf" srcId="{84339896-D46F-4F4F-A132-914636391A01}" destId="{EA97E63A-734C-46A1-A94C-BC6A8FB2979B}" srcOrd="1" destOrd="0" presId="urn:microsoft.com/office/officeart/2008/layout/HorizontalMultiLevelHierarchy"/>
    <dgm:cxn modelId="{49D1FDAB-FEA7-4F04-8800-FCA25FC7BBCE}" type="presParOf" srcId="{FB0B2005-BBEF-4D12-9C4E-28A25471DE17}" destId="{6C2BBFF1-29A1-4506-948E-F73256431591}" srcOrd="8" destOrd="0" presId="urn:microsoft.com/office/officeart/2008/layout/HorizontalMultiLevelHierarchy"/>
    <dgm:cxn modelId="{2A028552-7683-4006-A895-257675E62E28}" type="presParOf" srcId="{6C2BBFF1-29A1-4506-948E-F73256431591}" destId="{4D2C987F-74D7-4C00-BCF8-65AEE8216A21}" srcOrd="0" destOrd="0" presId="urn:microsoft.com/office/officeart/2008/layout/HorizontalMultiLevelHierarchy"/>
    <dgm:cxn modelId="{1CF42974-C8F3-4F68-B699-E8779D5886EE}" type="presParOf" srcId="{FB0B2005-BBEF-4D12-9C4E-28A25471DE17}" destId="{FC1F754A-511A-4FD7-BBCB-C68D7F82345B}" srcOrd="9" destOrd="0" presId="urn:microsoft.com/office/officeart/2008/layout/HorizontalMultiLevelHierarchy"/>
    <dgm:cxn modelId="{54899DF5-6575-4E73-991B-1A5E83EF0C3D}" type="presParOf" srcId="{FC1F754A-511A-4FD7-BBCB-C68D7F82345B}" destId="{4B51C063-9882-4318-AB79-1B7E34F23459}" srcOrd="0" destOrd="0" presId="urn:microsoft.com/office/officeart/2008/layout/HorizontalMultiLevelHierarchy"/>
    <dgm:cxn modelId="{378519D7-F356-438B-8B5B-3FCB6BFAFB28}" type="presParOf" srcId="{FC1F754A-511A-4FD7-BBCB-C68D7F82345B}" destId="{95E0CBBB-DFCF-49CF-B143-515879203032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4958109-10FB-4ACF-8A27-A5E181A612C9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46F534-5F9A-4779-9BB9-24FECB7A81C6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Содействие развитию гражданского общества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461E7A8-A12A-47DB-B4B5-3E4F3CFD39B5}" type="parTrans" cxnId="{177B7ADA-38AD-4A1F-B189-6A4CB120D2A6}">
      <dgm:prSet/>
      <dgm:spPr/>
      <dgm:t>
        <a:bodyPr/>
        <a:lstStyle/>
        <a:p>
          <a:endParaRPr lang="ru-RU"/>
        </a:p>
      </dgm:t>
    </dgm:pt>
    <dgm:pt modelId="{5F5F62C1-AE34-4896-91FA-E6CD864D6FEE}" type="sibTrans" cxnId="{177B7ADA-38AD-4A1F-B189-6A4CB120D2A6}">
      <dgm:prSet/>
      <dgm:spPr/>
      <dgm:t>
        <a:bodyPr/>
        <a:lstStyle/>
        <a:p>
          <a:endParaRPr lang="ru-RU"/>
        </a:p>
      </dgm:t>
    </dgm:pt>
    <dgm:pt modelId="{1EE8FD7C-76DF-4428-9C68-17A797529A79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Открытость власти и информирование населения Северо-Енисейского района о деятельности и решениях органов местного самоуправления Северо-Енисейского района и информационно-разъяснительная работа по актуальным социально значимым вопросам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39 931,6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ED1497C3-C3A6-4501-B85B-A4158B55B654}" type="parTrans" cxnId="{B37561AE-C87A-475D-A247-8080F8CE8F27}">
      <dgm:prSet/>
      <dgm:spPr/>
      <dgm:t>
        <a:bodyPr/>
        <a:lstStyle/>
        <a:p>
          <a:endParaRPr lang="ru-RU"/>
        </a:p>
      </dgm:t>
    </dgm:pt>
    <dgm:pt modelId="{444317AC-0EFD-4D75-BD33-92D2F88988B5}" type="sibTrans" cxnId="{B37561AE-C87A-475D-A247-8080F8CE8F27}">
      <dgm:prSet/>
      <dgm:spPr/>
      <dgm:t>
        <a:bodyPr/>
        <a:lstStyle/>
        <a:p>
          <a:endParaRPr lang="ru-RU"/>
        </a:p>
      </dgm:t>
    </dgm:pt>
    <dgm:pt modelId="{818EA383-42B9-4FE5-B086-59D4A9E803FC}" type="pres">
      <dgm:prSet presAssocID="{D4958109-10FB-4ACF-8A27-A5E181A612C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E5BCD8-E69C-4CFD-A4CC-8CE89580395C}" type="pres">
      <dgm:prSet presAssocID="{4C46F534-5F9A-4779-9BB9-24FECB7A81C6}" presName="root1" presStyleCnt="0"/>
      <dgm:spPr/>
    </dgm:pt>
    <dgm:pt modelId="{761F5429-391E-40FF-A0B8-52257D99353D}" type="pres">
      <dgm:prSet presAssocID="{4C46F534-5F9A-4779-9BB9-24FECB7A81C6}" presName="LevelOneTextNode" presStyleLbl="node0" presStyleIdx="0" presStyleCnt="1" custLinFactX="-122622" custLinFactNeighborX="-200000" custLinFactNeighborY="112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8F37D7-A372-46D0-8356-9A3237134922}" type="pres">
      <dgm:prSet presAssocID="{4C46F534-5F9A-4779-9BB9-24FECB7A81C6}" presName="level2hierChild" presStyleCnt="0"/>
      <dgm:spPr/>
    </dgm:pt>
    <dgm:pt modelId="{951E2344-25B7-4C4E-AB1D-067204D6E809}" type="pres">
      <dgm:prSet presAssocID="{ED1497C3-C3A6-4501-B85B-A4158B55B654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6F4E6D5E-5E0F-4343-9A96-498B46BA7EAF}" type="pres">
      <dgm:prSet presAssocID="{ED1497C3-C3A6-4501-B85B-A4158B55B654}" presName="connTx" presStyleLbl="parChTrans1D2" presStyleIdx="0" presStyleCnt="1"/>
      <dgm:spPr/>
      <dgm:t>
        <a:bodyPr/>
        <a:lstStyle/>
        <a:p>
          <a:endParaRPr lang="ru-RU"/>
        </a:p>
      </dgm:t>
    </dgm:pt>
    <dgm:pt modelId="{7C41139D-9CAB-468C-83B7-15EA47C061E2}" type="pres">
      <dgm:prSet presAssocID="{1EE8FD7C-76DF-4428-9C68-17A797529A79}" presName="root2" presStyleCnt="0"/>
      <dgm:spPr/>
    </dgm:pt>
    <dgm:pt modelId="{DEDE37E8-46FF-4160-8193-A7CA83802DCC}" type="pres">
      <dgm:prSet presAssocID="{1EE8FD7C-76DF-4428-9C68-17A797529A79}" presName="LevelTwoTextNode" presStyleLbl="node2" presStyleIdx="0" presStyleCnt="1" custScaleX="170397" custScaleY="184084" custLinFactNeighborX="-62877" custLinFactNeighborY="-111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A05D7A-2AB8-47EF-B7B9-E3E83D766A6B}" type="pres">
      <dgm:prSet presAssocID="{1EE8FD7C-76DF-4428-9C68-17A797529A79}" presName="level3hierChild" presStyleCnt="0"/>
      <dgm:spPr/>
    </dgm:pt>
  </dgm:ptLst>
  <dgm:cxnLst>
    <dgm:cxn modelId="{58E6A410-C035-471E-909C-C0872D380C29}" type="presOf" srcId="{ED1497C3-C3A6-4501-B85B-A4158B55B654}" destId="{6F4E6D5E-5E0F-4343-9A96-498B46BA7EAF}" srcOrd="1" destOrd="0" presId="urn:microsoft.com/office/officeart/2008/layout/HorizontalMultiLevelHierarchy"/>
    <dgm:cxn modelId="{F112E94E-D11E-4D55-9A3C-17DF80009980}" type="presOf" srcId="{D4958109-10FB-4ACF-8A27-A5E181A612C9}" destId="{818EA383-42B9-4FE5-B086-59D4A9E803FC}" srcOrd="0" destOrd="0" presId="urn:microsoft.com/office/officeart/2008/layout/HorizontalMultiLevelHierarchy"/>
    <dgm:cxn modelId="{177B7ADA-38AD-4A1F-B189-6A4CB120D2A6}" srcId="{D4958109-10FB-4ACF-8A27-A5E181A612C9}" destId="{4C46F534-5F9A-4779-9BB9-24FECB7A81C6}" srcOrd="0" destOrd="0" parTransId="{6461E7A8-A12A-47DB-B4B5-3E4F3CFD39B5}" sibTransId="{5F5F62C1-AE34-4896-91FA-E6CD864D6FEE}"/>
    <dgm:cxn modelId="{901530F2-1174-4E92-B497-0F77403BE84E}" type="presOf" srcId="{1EE8FD7C-76DF-4428-9C68-17A797529A79}" destId="{DEDE37E8-46FF-4160-8193-A7CA83802DCC}" srcOrd="0" destOrd="0" presId="urn:microsoft.com/office/officeart/2008/layout/HorizontalMultiLevelHierarchy"/>
    <dgm:cxn modelId="{B37561AE-C87A-475D-A247-8080F8CE8F27}" srcId="{4C46F534-5F9A-4779-9BB9-24FECB7A81C6}" destId="{1EE8FD7C-76DF-4428-9C68-17A797529A79}" srcOrd="0" destOrd="0" parTransId="{ED1497C3-C3A6-4501-B85B-A4158B55B654}" sibTransId="{444317AC-0EFD-4D75-BD33-92D2F88988B5}"/>
    <dgm:cxn modelId="{A8907413-945E-437D-9431-D3222AECEFD4}" type="presOf" srcId="{ED1497C3-C3A6-4501-B85B-A4158B55B654}" destId="{951E2344-25B7-4C4E-AB1D-067204D6E809}" srcOrd="0" destOrd="0" presId="urn:microsoft.com/office/officeart/2008/layout/HorizontalMultiLevelHierarchy"/>
    <dgm:cxn modelId="{D818A9B7-06A9-45F7-A1D8-83C3A4866219}" type="presOf" srcId="{4C46F534-5F9A-4779-9BB9-24FECB7A81C6}" destId="{761F5429-391E-40FF-A0B8-52257D99353D}" srcOrd="0" destOrd="0" presId="urn:microsoft.com/office/officeart/2008/layout/HorizontalMultiLevelHierarchy"/>
    <dgm:cxn modelId="{9B8FC8CD-181E-4BE2-96EC-8725B3DD1920}" type="presParOf" srcId="{818EA383-42B9-4FE5-B086-59D4A9E803FC}" destId="{62E5BCD8-E69C-4CFD-A4CC-8CE89580395C}" srcOrd="0" destOrd="0" presId="urn:microsoft.com/office/officeart/2008/layout/HorizontalMultiLevelHierarchy"/>
    <dgm:cxn modelId="{AA491E81-02C0-4933-B726-172C2810BCB4}" type="presParOf" srcId="{62E5BCD8-E69C-4CFD-A4CC-8CE89580395C}" destId="{761F5429-391E-40FF-A0B8-52257D99353D}" srcOrd="0" destOrd="0" presId="urn:microsoft.com/office/officeart/2008/layout/HorizontalMultiLevelHierarchy"/>
    <dgm:cxn modelId="{96D9AAA0-B603-4F36-A501-9FB69A932FD7}" type="presParOf" srcId="{62E5BCD8-E69C-4CFD-A4CC-8CE89580395C}" destId="{AD8F37D7-A372-46D0-8356-9A3237134922}" srcOrd="1" destOrd="0" presId="urn:microsoft.com/office/officeart/2008/layout/HorizontalMultiLevelHierarchy"/>
    <dgm:cxn modelId="{78B298D0-3154-451B-8639-DF17AD3FBF58}" type="presParOf" srcId="{AD8F37D7-A372-46D0-8356-9A3237134922}" destId="{951E2344-25B7-4C4E-AB1D-067204D6E809}" srcOrd="0" destOrd="0" presId="urn:microsoft.com/office/officeart/2008/layout/HorizontalMultiLevelHierarchy"/>
    <dgm:cxn modelId="{7DF5F804-2825-4EA0-851E-4FFE2398B799}" type="presParOf" srcId="{951E2344-25B7-4C4E-AB1D-067204D6E809}" destId="{6F4E6D5E-5E0F-4343-9A96-498B46BA7EAF}" srcOrd="0" destOrd="0" presId="urn:microsoft.com/office/officeart/2008/layout/HorizontalMultiLevelHierarchy"/>
    <dgm:cxn modelId="{066B9D51-2CEE-4ED4-A505-F3909AFE3C7D}" type="presParOf" srcId="{AD8F37D7-A372-46D0-8356-9A3237134922}" destId="{7C41139D-9CAB-468C-83B7-15EA47C061E2}" srcOrd="1" destOrd="0" presId="urn:microsoft.com/office/officeart/2008/layout/HorizontalMultiLevelHierarchy"/>
    <dgm:cxn modelId="{D114382C-11B9-41E9-AA8A-27A1C6E06A02}" type="presParOf" srcId="{7C41139D-9CAB-468C-83B7-15EA47C061E2}" destId="{DEDE37E8-46FF-4160-8193-A7CA83802DCC}" srcOrd="0" destOrd="0" presId="urn:microsoft.com/office/officeart/2008/layout/HorizontalMultiLevelHierarchy"/>
    <dgm:cxn modelId="{C8330C43-B136-4D65-A5F5-977D50D8E10B}" type="presParOf" srcId="{7C41139D-9CAB-468C-83B7-15EA47C061E2}" destId="{97A05D7A-2AB8-47EF-B7B9-E3E83D766A6B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1553E28-EA2C-43B8-AB59-43B4B79E1F3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CF11E3-380E-48F2-89E9-879FB97AB162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Управление муниципальным имуществом</a:t>
          </a:r>
          <a:endParaRPr lang="ru-RU" sz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388ACF-4101-4037-864E-A344EABBF0C3}" type="parTrans" cxnId="{9DD0EAAB-C52C-440E-B971-02CCC277E54F}">
      <dgm:prSet/>
      <dgm:spPr/>
      <dgm:t>
        <a:bodyPr/>
        <a:lstStyle/>
        <a:p>
          <a:endParaRPr lang="ru-RU"/>
        </a:p>
      </dgm:t>
    </dgm:pt>
    <dgm:pt modelId="{C2755AAF-E47A-439B-8F96-60F54D122A3B}" type="sibTrans" cxnId="{9DD0EAAB-C52C-440E-B971-02CCC277E54F}">
      <dgm:prSet/>
      <dgm:spPr/>
      <dgm:t>
        <a:bodyPr/>
        <a:lstStyle/>
        <a:p>
          <a:endParaRPr lang="ru-RU"/>
        </a:p>
      </dgm:t>
    </dgm:pt>
    <dgm:pt modelId="{CA7C17D0-4058-46FF-AE83-236C1802E17C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Повышение эффективности управления муниципальным имуществом, содержание и техническое обслуживание муниципального имущества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37 311,0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7A0D34FF-4450-4439-8442-963A1B34B589}" type="parTrans" cxnId="{6DA37D6D-B4C0-47A5-B5F7-2CD0683F4944}">
      <dgm:prSet/>
      <dgm:spPr/>
      <dgm:t>
        <a:bodyPr/>
        <a:lstStyle/>
        <a:p>
          <a:endParaRPr lang="ru-RU"/>
        </a:p>
      </dgm:t>
    </dgm:pt>
    <dgm:pt modelId="{82862A97-781B-4E0F-BF13-734B0FACBB5F}" type="sibTrans" cxnId="{6DA37D6D-B4C0-47A5-B5F7-2CD0683F4944}">
      <dgm:prSet/>
      <dgm:spPr/>
      <dgm:t>
        <a:bodyPr/>
        <a:lstStyle/>
        <a:p>
          <a:endParaRPr lang="ru-RU"/>
        </a:p>
      </dgm:t>
    </dgm:pt>
    <dgm:pt modelId="{CF2876CA-A731-4B2A-9BB1-41AD9346C48E}">
      <dgm:prSet phldrT="[Текст]" custT="1"/>
      <dgm:spPr/>
      <dgm:t>
        <a:bodyPr/>
        <a:lstStyle/>
        <a:p>
          <a:r>
            <a:rPr lang="ru-RU" sz="120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мероприятий в области земельных отношений и природопользования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1 350,0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01784CB1-5FF2-4923-9268-E48D5050269B}" type="parTrans" cxnId="{9E6B1A69-78C5-4F56-B627-2F3ABB89B17A}">
      <dgm:prSet/>
      <dgm:spPr/>
      <dgm:t>
        <a:bodyPr/>
        <a:lstStyle/>
        <a:p>
          <a:endParaRPr lang="ru-RU"/>
        </a:p>
      </dgm:t>
    </dgm:pt>
    <dgm:pt modelId="{2178E18F-E57E-49FC-9F55-315294E2E28C}" type="sibTrans" cxnId="{9E6B1A69-78C5-4F56-B627-2F3ABB89B17A}">
      <dgm:prSet/>
      <dgm:spPr/>
      <dgm:t>
        <a:bodyPr/>
        <a:lstStyle/>
        <a:p>
          <a:endParaRPr lang="ru-RU"/>
        </a:p>
      </dgm:t>
    </dgm:pt>
    <dgm:pt modelId="{19B6A941-1A9A-4B41-ABCA-0B63290FCAFC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Строительство, реконструкция, капитальный ремонт, техническое оснащение, обслуживание муниципальных объектов и приобретение муниципального имущества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42 538,6</a:t>
          </a:r>
          <a:endParaRPr lang="ru-RU" sz="1200" dirty="0"/>
        </a:p>
      </dgm:t>
    </dgm:pt>
    <dgm:pt modelId="{80E2E2A3-59D5-467E-AC0B-93DCD38D0D69}" type="parTrans" cxnId="{D8A515A3-A74E-4394-8575-CB9BB34D7974}">
      <dgm:prSet/>
      <dgm:spPr/>
      <dgm:t>
        <a:bodyPr/>
        <a:lstStyle/>
        <a:p>
          <a:endParaRPr lang="ru-RU"/>
        </a:p>
      </dgm:t>
    </dgm:pt>
    <dgm:pt modelId="{315D4B09-0C2E-48B0-AEF5-84091A317596}" type="sibTrans" cxnId="{D8A515A3-A74E-4394-8575-CB9BB34D7974}">
      <dgm:prSet/>
      <dgm:spPr/>
      <dgm:t>
        <a:bodyPr/>
        <a:lstStyle/>
        <a:p>
          <a:endParaRPr lang="ru-RU"/>
        </a:p>
      </dgm:t>
    </dgm:pt>
    <dgm:pt modelId="{7D6917E1-F980-42D5-81D9-113020A53CE7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Снос ветхих и аварийных объектов на территории Северо-Енисейского района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14 633,7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315AD963-8C3F-4046-80A5-909070EEF2DC}" type="parTrans" cxnId="{325626F5-62E3-4608-BAE4-160633BF9C4E}">
      <dgm:prSet/>
      <dgm:spPr/>
      <dgm:t>
        <a:bodyPr/>
        <a:lstStyle/>
        <a:p>
          <a:endParaRPr lang="ru-RU"/>
        </a:p>
      </dgm:t>
    </dgm:pt>
    <dgm:pt modelId="{82D85C91-D122-4AF7-8404-DC5583FB4F24}" type="sibTrans" cxnId="{325626F5-62E3-4608-BAE4-160633BF9C4E}">
      <dgm:prSet/>
      <dgm:spPr/>
      <dgm:t>
        <a:bodyPr/>
        <a:lstStyle/>
        <a:p>
          <a:endParaRPr lang="ru-RU"/>
        </a:p>
      </dgm:t>
    </dgm:pt>
    <dgm:pt modelId="{3F1357B4-9E5E-44E0-B461-7288E6C0409A}" type="pres">
      <dgm:prSet presAssocID="{81553E28-EA2C-43B8-AB59-43B4B79E1F3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05446-2FF5-4582-9DE1-73DB2B34EE99}" type="pres">
      <dgm:prSet presAssocID="{19CF11E3-380E-48F2-89E9-879FB97AB162}" presName="root1" presStyleCnt="0"/>
      <dgm:spPr/>
    </dgm:pt>
    <dgm:pt modelId="{62440AD2-5F42-43BB-9E39-2FCC33600A4F}" type="pres">
      <dgm:prSet presAssocID="{19CF11E3-380E-48F2-89E9-879FB97AB162}" presName="LevelOneTextNode" presStyleLbl="node0" presStyleIdx="0" presStyleCnt="1" custScaleX="51090" custLinFactX="-100841" custLinFactNeighborX="-200000" custLinFactNeighborY="72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0B2005-BBEF-4D12-9C4E-28A25471DE17}" type="pres">
      <dgm:prSet presAssocID="{19CF11E3-380E-48F2-89E9-879FB97AB162}" presName="level2hierChild" presStyleCnt="0"/>
      <dgm:spPr/>
    </dgm:pt>
    <dgm:pt modelId="{4EB5C69D-0640-4DB7-8474-31D16E77BBB0}" type="pres">
      <dgm:prSet presAssocID="{7A0D34FF-4450-4439-8442-963A1B34B589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7F9487AE-DCD1-4BDD-B684-2DFCF8BCD381}" type="pres">
      <dgm:prSet presAssocID="{7A0D34FF-4450-4439-8442-963A1B34B589}" presName="connTx" presStyleLbl="parChTrans1D2" presStyleIdx="0" presStyleCnt="4"/>
      <dgm:spPr/>
      <dgm:t>
        <a:bodyPr/>
        <a:lstStyle/>
        <a:p>
          <a:endParaRPr lang="ru-RU"/>
        </a:p>
      </dgm:t>
    </dgm:pt>
    <dgm:pt modelId="{37BD7B29-F596-43D2-AAC1-532DE5CCBAAF}" type="pres">
      <dgm:prSet presAssocID="{CA7C17D0-4058-46FF-AE83-236C1802E17C}" presName="root2" presStyleCnt="0"/>
      <dgm:spPr/>
    </dgm:pt>
    <dgm:pt modelId="{9F8B010D-B14E-483B-822F-5B87F314267E}" type="pres">
      <dgm:prSet presAssocID="{CA7C17D0-4058-46FF-AE83-236C1802E17C}" presName="LevelTwoTextNode" presStyleLbl="node2" presStyleIdx="0" presStyleCnt="4" custScaleX="126809" custScaleY="130361" custLinFactNeighborX="-84898" custLinFactNeighborY="487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2C4452-8C82-4829-B83D-2011F4A9FC23}" type="pres">
      <dgm:prSet presAssocID="{CA7C17D0-4058-46FF-AE83-236C1802E17C}" presName="level3hierChild" presStyleCnt="0"/>
      <dgm:spPr/>
    </dgm:pt>
    <dgm:pt modelId="{A324A088-0BF5-47BB-84DA-4C982D9D2AF2}" type="pres">
      <dgm:prSet presAssocID="{01784CB1-5FF2-4923-9268-E48D5050269B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126FF164-930E-4C50-9F90-430A3F8FD936}" type="pres">
      <dgm:prSet presAssocID="{01784CB1-5FF2-4923-9268-E48D5050269B}" presName="connTx" presStyleLbl="parChTrans1D2" presStyleIdx="1" presStyleCnt="4"/>
      <dgm:spPr/>
      <dgm:t>
        <a:bodyPr/>
        <a:lstStyle/>
        <a:p>
          <a:endParaRPr lang="ru-RU"/>
        </a:p>
      </dgm:t>
    </dgm:pt>
    <dgm:pt modelId="{028392FE-8A9B-44B0-AB21-05C3C9D774E6}" type="pres">
      <dgm:prSet presAssocID="{CF2876CA-A731-4B2A-9BB1-41AD9346C48E}" presName="root2" presStyleCnt="0"/>
      <dgm:spPr/>
    </dgm:pt>
    <dgm:pt modelId="{FDD0ED59-C76F-4E93-913A-C668FA049A0F}" type="pres">
      <dgm:prSet presAssocID="{CF2876CA-A731-4B2A-9BB1-41AD9346C48E}" presName="LevelTwoTextNode" presStyleLbl="node2" presStyleIdx="1" presStyleCnt="4" custScaleX="123748" custScaleY="112254" custLinFactNeighborX="-84898" custLinFactNeighborY="358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318DF5-3778-46A4-ADA4-3C64131F0E12}" type="pres">
      <dgm:prSet presAssocID="{CF2876CA-A731-4B2A-9BB1-41AD9346C48E}" presName="level3hierChild" presStyleCnt="0"/>
      <dgm:spPr/>
    </dgm:pt>
    <dgm:pt modelId="{6C2BBFF1-29A1-4506-948E-F73256431591}" type="pres">
      <dgm:prSet presAssocID="{80E2E2A3-59D5-467E-AC0B-93DCD38D0D69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4D2C987F-74D7-4C00-BCF8-65AEE8216A21}" type="pres">
      <dgm:prSet presAssocID="{80E2E2A3-59D5-467E-AC0B-93DCD38D0D69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C1F754A-511A-4FD7-BBCB-C68D7F82345B}" type="pres">
      <dgm:prSet presAssocID="{19B6A941-1A9A-4B41-ABCA-0B63290FCAFC}" presName="root2" presStyleCnt="0"/>
      <dgm:spPr/>
    </dgm:pt>
    <dgm:pt modelId="{4B51C063-9882-4318-AB79-1B7E34F23459}" type="pres">
      <dgm:prSet presAssocID="{19B6A941-1A9A-4B41-ABCA-0B63290FCAFC}" presName="LevelTwoTextNode" presStyleLbl="node2" presStyleIdx="2" presStyleCnt="4" custScaleX="122084" custScaleY="126173" custLinFactNeighborX="-85596" custLinFactNeighborY="171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E0CBBB-DFCF-49CF-B143-515879203032}" type="pres">
      <dgm:prSet presAssocID="{19B6A941-1A9A-4B41-ABCA-0B63290FCAFC}" presName="level3hierChild" presStyleCnt="0"/>
      <dgm:spPr/>
    </dgm:pt>
    <dgm:pt modelId="{FDC9A707-9565-4C56-AE4C-8159394D13A5}" type="pres">
      <dgm:prSet presAssocID="{315AD963-8C3F-4046-80A5-909070EEF2D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07B0B47F-1598-4018-8D39-5E01C618BF65}" type="pres">
      <dgm:prSet presAssocID="{315AD963-8C3F-4046-80A5-909070EEF2D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1DBA2915-017A-4968-8F82-EA41B9E6BD62}" type="pres">
      <dgm:prSet presAssocID="{7D6917E1-F980-42D5-81D9-113020A53CE7}" presName="root2" presStyleCnt="0"/>
      <dgm:spPr/>
    </dgm:pt>
    <dgm:pt modelId="{DB3C1FD5-9679-4D72-A349-7294EF0A8C51}" type="pres">
      <dgm:prSet presAssocID="{7D6917E1-F980-42D5-81D9-113020A53CE7}" presName="LevelTwoTextNode" presStyleLbl="node2" presStyleIdx="3" presStyleCnt="4" custScaleX="119831" custLinFactNeighborX="-84898" custLinFactNeighborY="-13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9AEA45-9FF6-486D-A32A-77893EF0E57F}" type="pres">
      <dgm:prSet presAssocID="{7D6917E1-F980-42D5-81D9-113020A53CE7}" presName="level3hierChild" presStyleCnt="0"/>
      <dgm:spPr/>
    </dgm:pt>
  </dgm:ptLst>
  <dgm:cxnLst>
    <dgm:cxn modelId="{79C7ECAC-3DF2-41C0-8B03-8699BF9B002E}" type="presOf" srcId="{81553E28-EA2C-43B8-AB59-43B4B79E1F35}" destId="{3F1357B4-9E5E-44E0-B461-7288E6C0409A}" srcOrd="0" destOrd="0" presId="urn:microsoft.com/office/officeart/2008/layout/HorizontalMultiLevelHierarchy"/>
    <dgm:cxn modelId="{91CA99BC-AF4F-4E42-BDF9-1149FDB74EB1}" type="presOf" srcId="{315AD963-8C3F-4046-80A5-909070EEF2DC}" destId="{FDC9A707-9565-4C56-AE4C-8159394D13A5}" srcOrd="0" destOrd="0" presId="urn:microsoft.com/office/officeart/2008/layout/HorizontalMultiLevelHierarchy"/>
    <dgm:cxn modelId="{9DD0EAAB-C52C-440E-B971-02CCC277E54F}" srcId="{81553E28-EA2C-43B8-AB59-43B4B79E1F35}" destId="{19CF11E3-380E-48F2-89E9-879FB97AB162}" srcOrd="0" destOrd="0" parTransId="{65388ACF-4101-4037-864E-A344EABBF0C3}" sibTransId="{C2755AAF-E47A-439B-8F96-60F54D122A3B}"/>
    <dgm:cxn modelId="{020B1BD1-6AD3-4528-88A7-F242AC1B2D74}" type="presOf" srcId="{19CF11E3-380E-48F2-89E9-879FB97AB162}" destId="{62440AD2-5F42-43BB-9E39-2FCC33600A4F}" srcOrd="0" destOrd="0" presId="urn:microsoft.com/office/officeart/2008/layout/HorizontalMultiLevelHierarchy"/>
    <dgm:cxn modelId="{285D9F14-4152-4D29-AB6C-F056A4A34BF8}" type="presOf" srcId="{7A0D34FF-4450-4439-8442-963A1B34B589}" destId="{4EB5C69D-0640-4DB7-8474-31D16E77BBB0}" srcOrd="0" destOrd="0" presId="urn:microsoft.com/office/officeart/2008/layout/HorizontalMultiLevelHierarchy"/>
    <dgm:cxn modelId="{BA413030-863F-4E2C-B6BB-62A564D501F4}" type="presOf" srcId="{7A0D34FF-4450-4439-8442-963A1B34B589}" destId="{7F9487AE-DCD1-4BDD-B684-2DFCF8BCD381}" srcOrd="1" destOrd="0" presId="urn:microsoft.com/office/officeart/2008/layout/HorizontalMultiLevelHierarchy"/>
    <dgm:cxn modelId="{A030BFEE-B3BE-4DED-84EB-37CFFD5AFE4B}" type="presOf" srcId="{CF2876CA-A731-4B2A-9BB1-41AD9346C48E}" destId="{FDD0ED59-C76F-4E93-913A-C668FA049A0F}" srcOrd="0" destOrd="0" presId="urn:microsoft.com/office/officeart/2008/layout/HorizontalMultiLevelHierarchy"/>
    <dgm:cxn modelId="{BB9E2589-77C8-45DC-8606-DB8E1C799BA6}" type="presOf" srcId="{01784CB1-5FF2-4923-9268-E48D5050269B}" destId="{126FF164-930E-4C50-9F90-430A3F8FD936}" srcOrd="1" destOrd="0" presId="urn:microsoft.com/office/officeart/2008/layout/HorizontalMultiLevelHierarchy"/>
    <dgm:cxn modelId="{8153A160-9892-4652-BA7B-5451ECB9A5DE}" type="presOf" srcId="{7D6917E1-F980-42D5-81D9-113020A53CE7}" destId="{DB3C1FD5-9679-4D72-A349-7294EF0A8C51}" srcOrd="0" destOrd="0" presId="urn:microsoft.com/office/officeart/2008/layout/HorizontalMultiLevelHierarchy"/>
    <dgm:cxn modelId="{6C54312C-0BD6-410C-A259-28AFD038656F}" type="presOf" srcId="{19B6A941-1A9A-4B41-ABCA-0B63290FCAFC}" destId="{4B51C063-9882-4318-AB79-1B7E34F23459}" srcOrd="0" destOrd="0" presId="urn:microsoft.com/office/officeart/2008/layout/HorizontalMultiLevelHierarchy"/>
    <dgm:cxn modelId="{B719BC81-4AC1-4485-A3A4-729B70BE2A31}" type="presOf" srcId="{315AD963-8C3F-4046-80A5-909070EEF2DC}" destId="{07B0B47F-1598-4018-8D39-5E01C618BF65}" srcOrd="1" destOrd="0" presId="urn:microsoft.com/office/officeart/2008/layout/HorizontalMultiLevelHierarchy"/>
    <dgm:cxn modelId="{8A12EB6A-31F9-431B-A12A-B7AA84163FA2}" type="presOf" srcId="{01784CB1-5FF2-4923-9268-E48D5050269B}" destId="{A324A088-0BF5-47BB-84DA-4C982D9D2AF2}" srcOrd="0" destOrd="0" presId="urn:microsoft.com/office/officeart/2008/layout/HorizontalMultiLevelHierarchy"/>
    <dgm:cxn modelId="{6DA37D6D-B4C0-47A5-B5F7-2CD0683F4944}" srcId="{19CF11E3-380E-48F2-89E9-879FB97AB162}" destId="{CA7C17D0-4058-46FF-AE83-236C1802E17C}" srcOrd="0" destOrd="0" parTransId="{7A0D34FF-4450-4439-8442-963A1B34B589}" sibTransId="{82862A97-781B-4E0F-BF13-734B0FACBB5F}"/>
    <dgm:cxn modelId="{325626F5-62E3-4608-BAE4-160633BF9C4E}" srcId="{19CF11E3-380E-48F2-89E9-879FB97AB162}" destId="{7D6917E1-F980-42D5-81D9-113020A53CE7}" srcOrd="3" destOrd="0" parTransId="{315AD963-8C3F-4046-80A5-909070EEF2DC}" sibTransId="{82D85C91-D122-4AF7-8404-DC5583FB4F24}"/>
    <dgm:cxn modelId="{9E6B1A69-78C5-4F56-B627-2F3ABB89B17A}" srcId="{19CF11E3-380E-48F2-89E9-879FB97AB162}" destId="{CF2876CA-A731-4B2A-9BB1-41AD9346C48E}" srcOrd="1" destOrd="0" parTransId="{01784CB1-5FF2-4923-9268-E48D5050269B}" sibTransId="{2178E18F-E57E-49FC-9F55-315294E2E28C}"/>
    <dgm:cxn modelId="{2F44FCD4-3995-41D0-BCE6-02D65A91F03A}" type="presOf" srcId="{80E2E2A3-59D5-467E-AC0B-93DCD38D0D69}" destId="{4D2C987F-74D7-4C00-BCF8-65AEE8216A21}" srcOrd="1" destOrd="0" presId="urn:microsoft.com/office/officeart/2008/layout/HorizontalMultiLevelHierarchy"/>
    <dgm:cxn modelId="{D348B653-8E4E-4FFA-B651-3E137E9BDFC0}" type="presOf" srcId="{CA7C17D0-4058-46FF-AE83-236C1802E17C}" destId="{9F8B010D-B14E-483B-822F-5B87F314267E}" srcOrd="0" destOrd="0" presId="urn:microsoft.com/office/officeart/2008/layout/HorizontalMultiLevelHierarchy"/>
    <dgm:cxn modelId="{84646CE1-2697-4918-9458-8F8E18AF26EC}" type="presOf" srcId="{80E2E2A3-59D5-467E-AC0B-93DCD38D0D69}" destId="{6C2BBFF1-29A1-4506-948E-F73256431591}" srcOrd="0" destOrd="0" presId="urn:microsoft.com/office/officeart/2008/layout/HorizontalMultiLevelHierarchy"/>
    <dgm:cxn modelId="{D8A515A3-A74E-4394-8575-CB9BB34D7974}" srcId="{19CF11E3-380E-48F2-89E9-879FB97AB162}" destId="{19B6A941-1A9A-4B41-ABCA-0B63290FCAFC}" srcOrd="2" destOrd="0" parTransId="{80E2E2A3-59D5-467E-AC0B-93DCD38D0D69}" sibTransId="{315D4B09-0C2E-48B0-AEF5-84091A317596}"/>
    <dgm:cxn modelId="{82BE666A-8604-4427-B782-F2B8ABB066E2}" type="presParOf" srcId="{3F1357B4-9E5E-44E0-B461-7288E6C0409A}" destId="{FF605446-2FF5-4582-9DE1-73DB2B34EE99}" srcOrd="0" destOrd="0" presId="urn:microsoft.com/office/officeart/2008/layout/HorizontalMultiLevelHierarchy"/>
    <dgm:cxn modelId="{82ADA7D6-C83B-4C41-8787-709E9555CE00}" type="presParOf" srcId="{FF605446-2FF5-4582-9DE1-73DB2B34EE99}" destId="{62440AD2-5F42-43BB-9E39-2FCC33600A4F}" srcOrd="0" destOrd="0" presId="urn:microsoft.com/office/officeart/2008/layout/HorizontalMultiLevelHierarchy"/>
    <dgm:cxn modelId="{6E11E712-50AA-4AEA-BD5B-38A3648030C6}" type="presParOf" srcId="{FF605446-2FF5-4582-9DE1-73DB2B34EE99}" destId="{FB0B2005-BBEF-4D12-9C4E-28A25471DE17}" srcOrd="1" destOrd="0" presId="urn:microsoft.com/office/officeart/2008/layout/HorizontalMultiLevelHierarchy"/>
    <dgm:cxn modelId="{2A11BDFA-9F8B-4D6A-B04D-2B25CF1CCFF3}" type="presParOf" srcId="{FB0B2005-BBEF-4D12-9C4E-28A25471DE17}" destId="{4EB5C69D-0640-4DB7-8474-31D16E77BBB0}" srcOrd="0" destOrd="0" presId="urn:microsoft.com/office/officeart/2008/layout/HorizontalMultiLevelHierarchy"/>
    <dgm:cxn modelId="{837E6BBE-A368-4E6B-A69B-8973B2C9D04F}" type="presParOf" srcId="{4EB5C69D-0640-4DB7-8474-31D16E77BBB0}" destId="{7F9487AE-DCD1-4BDD-B684-2DFCF8BCD381}" srcOrd="0" destOrd="0" presId="urn:microsoft.com/office/officeart/2008/layout/HorizontalMultiLevelHierarchy"/>
    <dgm:cxn modelId="{C66D220B-31AA-4DB3-823C-45A3168DF1CA}" type="presParOf" srcId="{FB0B2005-BBEF-4D12-9C4E-28A25471DE17}" destId="{37BD7B29-F596-43D2-AAC1-532DE5CCBAAF}" srcOrd="1" destOrd="0" presId="urn:microsoft.com/office/officeart/2008/layout/HorizontalMultiLevelHierarchy"/>
    <dgm:cxn modelId="{7D5FC44F-4DF7-4E00-A060-E6F9BCE71E1E}" type="presParOf" srcId="{37BD7B29-F596-43D2-AAC1-532DE5CCBAAF}" destId="{9F8B010D-B14E-483B-822F-5B87F314267E}" srcOrd="0" destOrd="0" presId="urn:microsoft.com/office/officeart/2008/layout/HorizontalMultiLevelHierarchy"/>
    <dgm:cxn modelId="{DB7DA844-6698-48B6-BB7B-A9B580FDD187}" type="presParOf" srcId="{37BD7B29-F596-43D2-AAC1-532DE5CCBAAF}" destId="{BF2C4452-8C82-4829-B83D-2011F4A9FC23}" srcOrd="1" destOrd="0" presId="urn:microsoft.com/office/officeart/2008/layout/HorizontalMultiLevelHierarchy"/>
    <dgm:cxn modelId="{7BB2A984-2C60-4AC3-B117-59194EB17989}" type="presParOf" srcId="{FB0B2005-BBEF-4D12-9C4E-28A25471DE17}" destId="{A324A088-0BF5-47BB-84DA-4C982D9D2AF2}" srcOrd="2" destOrd="0" presId="urn:microsoft.com/office/officeart/2008/layout/HorizontalMultiLevelHierarchy"/>
    <dgm:cxn modelId="{2656C321-90E9-49D4-B59D-5A33C7E33F26}" type="presParOf" srcId="{A324A088-0BF5-47BB-84DA-4C982D9D2AF2}" destId="{126FF164-930E-4C50-9F90-430A3F8FD936}" srcOrd="0" destOrd="0" presId="urn:microsoft.com/office/officeart/2008/layout/HorizontalMultiLevelHierarchy"/>
    <dgm:cxn modelId="{C5122CB5-3CF1-4EFA-BE12-4AF6652E9BE8}" type="presParOf" srcId="{FB0B2005-BBEF-4D12-9C4E-28A25471DE17}" destId="{028392FE-8A9B-44B0-AB21-05C3C9D774E6}" srcOrd="3" destOrd="0" presId="urn:microsoft.com/office/officeart/2008/layout/HorizontalMultiLevelHierarchy"/>
    <dgm:cxn modelId="{BC1ECA47-A63D-4981-BE4E-8CCC6CDBF432}" type="presParOf" srcId="{028392FE-8A9B-44B0-AB21-05C3C9D774E6}" destId="{FDD0ED59-C76F-4E93-913A-C668FA049A0F}" srcOrd="0" destOrd="0" presId="urn:microsoft.com/office/officeart/2008/layout/HorizontalMultiLevelHierarchy"/>
    <dgm:cxn modelId="{08AC667B-0536-4696-BC6E-14F744D1E445}" type="presParOf" srcId="{028392FE-8A9B-44B0-AB21-05C3C9D774E6}" destId="{DA318DF5-3778-46A4-ADA4-3C64131F0E12}" srcOrd="1" destOrd="0" presId="urn:microsoft.com/office/officeart/2008/layout/HorizontalMultiLevelHierarchy"/>
    <dgm:cxn modelId="{7F716320-87CD-4342-B09F-273425C7193B}" type="presParOf" srcId="{FB0B2005-BBEF-4D12-9C4E-28A25471DE17}" destId="{6C2BBFF1-29A1-4506-948E-F73256431591}" srcOrd="4" destOrd="0" presId="urn:microsoft.com/office/officeart/2008/layout/HorizontalMultiLevelHierarchy"/>
    <dgm:cxn modelId="{D47796BF-6207-499E-9202-D60CAAF8502E}" type="presParOf" srcId="{6C2BBFF1-29A1-4506-948E-F73256431591}" destId="{4D2C987F-74D7-4C00-BCF8-65AEE8216A21}" srcOrd="0" destOrd="0" presId="urn:microsoft.com/office/officeart/2008/layout/HorizontalMultiLevelHierarchy"/>
    <dgm:cxn modelId="{115F0562-7443-4762-927E-1045989FC042}" type="presParOf" srcId="{FB0B2005-BBEF-4D12-9C4E-28A25471DE17}" destId="{FC1F754A-511A-4FD7-BBCB-C68D7F82345B}" srcOrd="5" destOrd="0" presId="urn:microsoft.com/office/officeart/2008/layout/HorizontalMultiLevelHierarchy"/>
    <dgm:cxn modelId="{CD268889-D74E-473E-A1E2-7085E0F65E52}" type="presParOf" srcId="{FC1F754A-511A-4FD7-BBCB-C68D7F82345B}" destId="{4B51C063-9882-4318-AB79-1B7E34F23459}" srcOrd="0" destOrd="0" presId="urn:microsoft.com/office/officeart/2008/layout/HorizontalMultiLevelHierarchy"/>
    <dgm:cxn modelId="{A8003CE7-8670-4DAD-A161-B21D9BB86B7C}" type="presParOf" srcId="{FC1F754A-511A-4FD7-BBCB-C68D7F82345B}" destId="{95E0CBBB-DFCF-49CF-B143-515879203032}" srcOrd="1" destOrd="0" presId="urn:microsoft.com/office/officeart/2008/layout/HorizontalMultiLevelHierarchy"/>
    <dgm:cxn modelId="{D61E39AF-AEFE-4DAD-8F8A-414AD575FEC1}" type="presParOf" srcId="{FB0B2005-BBEF-4D12-9C4E-28A25471DE17}" destId="{FDC9A707-9565-4C56-AE4C-8159394D13A5}" srcOrd="6" destOrd="0" presId="urn:microsoft.com/office/officeart/2008/layout/HorizontalMultiLevelHierarchy"/>
    <dgm:cxn modelId="{65990751-1B9B-4BD4-A847-AE204CFA129E}" type="presParOf" srcId="{FDC9A707-9565-4C56-AE4C-8159394D13A5}" destId="{07B0B47F-1598-4018-8D39-5E01C618BF65}" srcOrd="0" destOrd="0" presId="urn:microsoft.com/office/officeart/2008/layout/HorizontalMultiLevelHierarchy"/>
    <dgm:cxn modelId="{685090F2-5FBE-40BD-9A41-8755D25110F9}" type="presParOf" srcId="{FB0B2005-BBEF-4D12-9C4E-28A25471DE17}" destId="{1DBA2915-017A-4968-8F82-EA41B9E6BD62}" srcOrd="7" destOrd="0" presId="urn:microsoft.com/office/officeart/2008/layout/HorizontalMultiLevelHierarchy"/>
    <dgm:cxn modelId="{2BC0253A-98A2-4283-9B6B-C7C00623E0D7}" type="presParOf" srcId="{1DBA2915-017A-4968-8F82-EA41B9E6BD62}" destId="{DB3C1FD5-9679-4D72-A349-7294EF0A8C51}" srcOrd="0" destOrd="0" presId="urn:microsoft.com/office/officeart/2008/layout/HorizontalMultiLevelHierarchy"/>
    <dgm:cxn modelId="{8FCF585E-AD45-4D74-B19D-1CE311B84002}" type="presParOf" srcId="{1DBA2915-017A-4968-8F82-EA41B9E6BD62}" destId="{349AEA45-9FF6-486D-A32A-77893EF0E57F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8A26D62-86C6-477C-9FAC-E1C3EF9840F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9B80E8-A296-46D6-91D0-93F32A3A8024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Благоустройство территории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C65CE7B-0348-4C8F-93AA-377C8D103470}" type="parTrans" cxnId="{072DDE38-523C-4487-87C5-DB78BF8FBA27}">
      <dgm:prSet/>
      <dgm:spPr/>
      <dgm:t>
        <a:bodyPr/>
        <a:lstStyle/>
        <a:p>
          <a:endParaRPr lang="ru-RU"/>
        </a:p>
      </dgm:t>
    </dgm:pt>
    <dgm:pt modelId="{C402CE06-5CA1-4238-82D6-615027094FCA}" type="sibTrans" cxnId="{072DDE38-523C-4487-87C5-DB78BF8FBA27}">
      <dgm:prSet/>
      <dgm:spPr/>
      <dgm:t>
        <a:bodyPr/>
        <a:lstStyle/>
        <a:p>
          <a:endParaRPr lang="ru-RU"/>
        </a:p>
      </dgm:t>
    </dgm:pt>
    <dgm:pt modelId="{2E8D24E1-B78D-4A0C-8AD6-A0F2192B97BD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Благоустройство территории района</a:t>
          </a:r>
        </a:p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118 805,7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EE084943-F421-44CD-ACB6-2CD9366E759D}" type="parTrans" cxnId="{D53533FE-11C1-403E-820A-ACA8357368B5}">
      <dgm:prSet/>
      <dgm:spPr/>
      <dgm:t>
        <a:bodyPr/>
        <a:lstStyle/>
        <a:p>
          <a:endParaRPr lang="ru-RU"/>
        </a:p>
      </dgm:t>
    </dgm:pt>
    <dgm:pt modelId="{88ADAC01-3503-473A-B1E7-11D48E50EAFA}" type="sibTrans" cxnId="{D53533FE-11C1-403E-820A-ACA8357368B5}">
      <dgm:prSet/>
      <dgm:spPr/>
      <dgm:t>
        <a:bodyPr/>
        <a:lstStyle/>
        <a:p>
          <a:endParaRPr lang="ru-RU"/>
        </a:p>
      </dgm:t>
    </dgm:pt>
    <dgm:pt modelId="{7EDC473A-6C58-4C8A-8217-8262621784AF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Отдельное мероприятие  «Субсидия </a:t>
          </a:r>
          <a:r>
            <a:rPr lang="ru-RU" sz="900" dirty="0" smtClean="0">
              <a:effectLst/>
              <a:latin typeface="Times New Roman"/>
              <a:ea typeface="Times New Roman"/>
            </a:rPr>
            <a:t>на возмещение фактически понесенных затрат по наружному освещению территории населенных пунктов Северо-Енисейского района</a:t>
          </a:r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» </a:t>
          </a:r>
        </a:p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12 493,5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5105E6DB-3263-4E03-B9A3-BF352CBFAADD}" type="parTrans" cxnId="{E43644DF-8B0E-4DF4-8E2C-327FA44F98D2}">
      <dgm:prSet/>
      <dgm:spPr/>
      <dgm:t>
        <a:bodyPr/>
        <a:lstStyle/>
        <a:p>
          <a:endParaRPr lang="ru-RU"/>
        </a:p>
      </dgm:t>
    </dgm:pt>
    <dgm:pt modelId="{EF8F042F-DA7C-42E7-A8C2-A1C7EA1E5AE2}" type="sibTrans" cxnId="{E43644DF-8B0E-4DF4-8E2C-327FA44F98D2}">
      <dgm:prSet/>
      <dgm:spPr/>
      <dgm:t>
        <a:bodyPr/>
        <a:lstStyle/>
        <a:p>
          <a:endParaRPr lang="ru-RU"/>
        </a:p>
      </dgm:t>
    </dgm:pt>
    <dgm:pt modelId="{5C312321-9241-4236-99F1-416A190760E1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Отдельное мероприятие  «Субсидия </a:t>
          </a:r>
          <a:r>
            <a:rPr lang="ru-RU" sz="900" dirty="0" smtClean="0">
              <a:effectLst/>
              <a:latin typeface="Times New Roman"/>
              <a:ea typeface="Times New Roman"/>
            </a:rPr>
            <a:t>на возмещение фактически понесенных затрат по доставке трупов с мест обнаружения в морг </a:t>
          </a:r>
          <a:r>
            <a:rPr lang="ru-RU" sz="900" dirty="0" err="1" smtClean="0">
              <a:effectLst/>
              <a:latin typeface="Times New Roman"/>
              <a:ea typeface="Times New Roman"/>
            </a:rPr>
            <a:t>гп</a:t>
          </a:r>
          <a:r>
            <a:rPr lang="ru-RU" sz="900" dirty="0" smtClean="0">
              <a:effectLst/>
              <a:latin typeface="Times New Roman"/>
              <a:ea typeface="Times New Roman"/>
            </a:rPr>
            <a:t> Северо-Енисейский</a:t>
          </a:r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»</a:t>
          </a:r>
        </a:p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409,6</a:t>
          </a:r>
        </a:p>
      </dgm:t>
    </dgm:pt>
    <dgm:pt modelId="{468A9F80-C00B-4E73-8A4E-F40AA7EED524}" type="parTrans" cxnId="{5CA4902D-8881-472D-A186-7BF95B618F7D}">
      <dgm:prSet/>
      <dgm:spPr/>
      <dgm:t>
        <a:bodyPr/>
        <a:lstStyle/>
        <a:p>
          <a:endParaRPr lang="ru-RU"/>
        </a:p>
      </dgm:t>
    </dgm:pt>
    <dgm:pt modelId="{41975CE7-621C-4894-A190-DF28C24ECFDA}" type="sibTrans" cxnId="{5CA4902D-8881-472D-A186-7BF95B618F7D}">
      <dgm:prSet/>
      <dgm:spPr/>
      <dgm:t>
        <a:bodyPr/>
        <a:lstStyle/>
        <a:p>
          <a:endParaRPr lang="ru-RU"/>
        </a:p>
      </dgm:t>
    </dgm:pt>
    <dgm:pt modelId="{4F056AD9-B360-44D1-99EA-8EA885AA0E31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Отдельное мероприятие «Услуги по обращению с животными без владельцев на территории Северо-Енисейского района»</a:t>
          </a:r>
        </a:p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2 357,8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ADB13ACD-EE91-45EC-B212-4399C2BC220C}" type="parTrans" cxnId="{7E0EB5DE-B924-4143-9490-2812D7D38E1E}">
      <dgm:prSet/>
      <dgm:spPr/>
      <dgm:t>
        <a:bodyPr/>
        <a:lstStyle/>
        <a:p>
          <a:endParaRPr lang="ru-RU"/>
        </a:p>
      </dgm:t>
    </dgm:pt>
    <dgm:pt modelId="{DC5A86B3-43C8-4372-827F-AF5F40313E27}" type="sibTrans" cxnId="{7E0EB5DE-B924-4143-9490-2812D7D38E1E}">
      <dgm:prSet/>
      <dgm:spPr/>
      <dgm:t>
        <a:bodyPr/>
        <a:lstStyle/>
        <a:p>
          <a:endParaRPr lang="ru-RU"/>
        </a:p>
      </dgm:t>
    </dgm:pt>
    <dgm:pt modelId="{B9FC096F-E88F-4CC9-B277-DAF7DCFD65C5}" type="pres">
      <dgm:prSet presAssocID="{58A26D62-86C6-477C-9FAC-E1C3EF9840F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AF1974-172F-4BAB-9B8F-41F4C20B2DEB}" type="pres">
      <dgm:prSet presAssocID="{4E9B80E8-A296-46D6-91D0-93F32A3A8024}" presName="root1" presStyleCnt="0"/>
      <dgm:spPr/>
    </dgm:pt>
    <dgm:pt modelId="{7255C32E-BE47-4CBC-84D8-D0996D81D5D3}" type="pres">
      <dgm:prSet presAssocID="{4E9B80E8-A296-46D6-91D0-93F32A3A8024}" presName="LevelOneTextNode" presStyleLbl="node0" presStyleIdx="0" presStyleCnt="1" custScaleX="87339" custScaleY="111275" custLinFactX="-96233" custLinFactNeighborX="-100000" custLinFactNeighborY="80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FF79EE-692E-4AFC-BDC7-016051C4CBFF}" type="pres">
      <dgm:prSet presAssocID="{4E9B80E8-A296-46D6-91D0-93F32A3A8024}" presName="level2hierChild" presStyleCnt="0"/>
      <dgm:spPr/>
    </dgm:pt>
    <dgm:pt modelId="{0D60C23C-F719-445C-836B-22BBBFEBF2CB}" type="pres">
      <dgm:prSet presAssocID="{EE084943-F421-44CD-ACB6-2CD9366E759D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08809B55-D645-4635-A684-C4F4C7229D30}" type="pres">
      <dgm:prSet presAssocID="{EE084943-F421-44CD-ACB6-2CD9366E759D}" presName="connTx" presStyleLbl="parChTrans1D2" presStyleIdx="0" presStyleCnt="4"/>
      <dgm:spPr/>
      <dgm:t>
        <a:bodyPr/>
        <a:lstStyle/>
        <a:p>
          <a:endParaRPr lang="ru-RU"/>
        </a:p>
      </dgm:t>
    </dgm:pt>
    <dgm:pt modelId="{99915978-9905-43FD-8C13-CF968082F0C9}" type="pres">
      <dgm:prSet presAssocID="{2E8D24E1-B78D-4A0C-8AD6-A0F2192B97BD}" presName="root2" presStyleCnt="0"/>
      <dgm:spPr/>
    </dgm:pt>
    <dgm:pt modelId="{FE124371-5989-4CF5-8EE0-76D0B7D72B09}" type="pres">
      <dgm:prSet presAssocID="{2E8D24E1-B78D-4A0C-8AD6-A0F2192B97BD}" presName="LevelTwoTextNode" presStyleLbl="node2" presStyleIdx="0" presStyleCnt="4" custScaleX="165226" custScaleY="45359" custLinFactNeighborX="-56069" custLinFactNeighborY="570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2CA81C-6B28-4516-B017-564B0BA7CEC6}" type="pres">
      <dgm:prSet presAssocID="{2E8D24E1-B78D-4A0C-8AD6-A0F2192B97BD}" presName="level3hierChild" presStyleCnt="0"/>
      <dgm:spPr/>
    </dgm:pt>
    <dgm:pt modelId="{3B00C9E7-84AC-49B9-ACF2-4FA1A05BCB44}" type="pres">
      <dgm:prSet presAssocID="{5105E6DB-3263-4E03-B9A3-BF352CBFAADD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C85BAEFF-5C61-4FFC-93D6-D02998CC4DF8}" type="pres">
      <dgm:prSet presAssocID="{5105E6DB-3263-4E03-B9A3-BF352CBFAADD}" presName="connTx" presStyleLbl="parChTrans1D2" presStyleIdx="1" presStyleCnt="4"/>
      <dgm:spPr/>
      <dgm:t>
        <a:bodyPr/>
        <a:lstStyle/>
        <a:p>
          <a:endParaRPr lang="ru-RU"/>
        </a:p>
      </dgm:t>
    </dgm:pt>
    <dgm:pt modelId="{32FE97F3-FD08-42BF-A972-3F9B9CDC77D7}" type="pres">
      <dgm:prSet presAssocID="{7EDC473A-6C58-4C8A-8217-8262621784AF}" presName="root2" presStyleCnt="0"/>
      <dgm:spPr/>
    </dgm:pt>
    <dgm:pt modelId="{7966EECF-EE01-4F69-927F-8EB470ED57B0}" type="pres">
      <dgm:prSet presAssocID="{7EDC473A-6C58-4C8A-8217-8262621784AF}" presName="LevelTwoTextNode" presStyleLbl="node2" presStyleIdx="1" presStyleCnt="4" custScaleX="164122" custScaleY="123733" custLinFactNeighborX="-57133" custLinFactNeighborY="500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E8F1B3-AD95-4AF3-A954-213825462CB4}" type="pres">
      <dgm:prSet presAssocID="{7EDC473A-6C58-4C8A-8217-8262621784AF}" presName="level3hierChild" presStyleCnt="0"/>
      <dgm:spPr/>
    </dgm:pt>
    <dgm:pt modelId="{CC97C4CA-58F8-4075-8C26-DA2EE0BA9498}" type="pres">
      <dgm:prSet presAssocID="{468A9F80-C00B-4E73-8A4E-F40AA7EED524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FACC80A5-B982-410F-806B-DF8F7A54595B}" type="pres">
      <dgm:prSet presAssocID="{468A9F80-C00B-4E73-8A4E-F40AA7EED524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E2B430D-E32A-4540-8399-E1DE7C8A5018}" type="pres">
      <dgm:prSet presAssocID="{5C312321-9241-4236-99F1-416A190760E1}" presName="root2" presStyleCnt="0"/>
      <dgm:spPr/>
    </dgm:pt>
    <dgm:pt modelId="{19FAE570-C41E-4E68-805E-68BC054770B2}" type="pres">
      <dgm:prSet presAssocID="{5C312321-9241-4236-99F1-416A190760E1}" presName="LevelTwoTextNode" presStyleLbl="node2" presStyleIdx="2" presStyleCnt="4" custScaleX="164549" custScaleY="147028" custLinFactNeighborX="-57560" custLinFactNeighborY="378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679E59-8450-4E3A-803D-04E319DB8644}" type="pres">
      <dgm:prSet presAssocID="{5C312321-9241-4236-99F1-416A190760E1}" presName="level3hierChild" presStyleCnt="0"/>
      <dgm:spPr/>
    </dgm:pt>
    <dgm:pt modelId="{8AD6E26B-B249-481A-A4B7-85224FF3067C}" type="pres">
      <dgm:prSet presAssocID="{ADB13ACD-EE91-45EC-B212-4399C2BC220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25F45B1D-F116-4952-B097-E1ACF2EFE44C}" type="pres">
      <dgm:prSet presAssocID="{ADB13ACD-EE91-45EC-B212-4399C2BC220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FACE9D4B-423F-4331-86D0-AAAE0D2E0E41}" type="pres">
      <dgm:prSet presAssocID="{4F056AD9-B360-44D1-99EA-8EA885AA0E31}" presName="root2" presStyleCnt="0"/>
      <dgm:spPr/>
    </dgm:pt>
    <dgm:pt modelId="{0F5050D6-ADDF-4EE9-9D51-17C2EACA873E}" type="pres">
      <dgm:prSet presAssocID="{4F056AD9-B360-44D1-99EA-8EA885AA0E31}" presName="LevelTwoTextNode" presStyleLbl="node2" presStyleIdx="3" presStyleCnt="4" custScaleX="165226" custLinFactNeighborX="-57236" custLinFactNeighborY="170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79521C-04BD-4525-9B78-1113C9FCF882}" type="pres">
      <dgm:prSet presAssocID="{4F056AD9-B360-44D1-99EA-8EA885AA0E31}" presName="level3hierChild" presStyleCnt="0"/>
      <dgm:spPr/>
    </dgm:pt>
  </dgm:ptLst>
  <dgm:cxnLst>
    <dgm:cxn modelId="{B56361A3-CD2B-4EF6-8391-6DD2D4D87AD1}" type="presOf" srcId="{468A9F80-C00B-4E73-8A4E-F40AA7EED524}" destId="{FACC80A5-B982-410F-806B-DF8F7A54595B}" srcOrd="1" destOrd="0" presId="urn:microsoft.com/office/officeart/2008/layout/HorizontalMultiLevelHierarchy"/>
    <dgm:cxn modelId="{D6207593-596A-4847-AE63-E057E6365B01}" type="presOf" srcId="{5C312321-9241-4236-99F1-416A190760E1}" destId="{19FAE570-C41E-4E68-805E-68BC054770B2}" srcOrd="0" destOrd="0" presId="urn:microsoft.com/office/officeart/2008/layout/HorizontalMultiLevelHierarchy"/>
    <dgm:cxn modelId="{8387B65C-42C8-4038-B863-D27E94A09888}" type="presOf" srcId="{EE084943-F421-44CD-ACB6-2CD9366E759D}" destId="{0D60C23C-F719-445C-836B-22BBBFEBF2CB}" srcOrd="0" destOrd="0" presId="urn:microsoft.com/office/officeart/2008/layout/HorizontalMultiLevelHierarchy"/>
    <dgm:cxn modelId="{F94D5EBD-4DFD-4F95-857F-9916DE918680}" type="presOf" srcId="{2E8D24E1-B78D-4A0C-8AD6-A0F2192B97BD}" destId="{FE124371-5989-4CF5-8EE0-76D0B7D72B09}" srcOrd="0" destOrd="0" presId="urn:microsoft.com/office/officeart/2008/layout/HorizontalMultiLevelHierarchy"/>
    <dgm:cxn modelId="{CF4E91D9-56F4-4965-B69E-CA4D480437EA}" type="presOf" srcId="{ADB13ACD-EE91-45EC-B212-4399C2BC220C}" destId="{8AD6E26B-B249-481A-A4B7-85224FF3067C}" srcOrd="0" destOrd="0" presId="urn:microsoft.com/office/officeart/2008/layout/HorizontalMultiLevelHierarchy"/>
    <dgm:cxn modelId="{7E0EB5DE-B924-4143-9490-2812D7D38E1E}" srcId="{4E9B80E8-A296-46D6-91D0-93F32A3A8024}" destId="{4F056AD9-B360-44D1-99EA-8EA885AA0E31}" srcOrd="3" destOrd="0" parTransId="{ADB13ACD-EE91-45EC-B212-4399C2BC220C}" sibTransId="{DC5A86B3-43C8-4372-827F-AF5F40313E27}"/>
    <dgm:cxn modelId="{4A4D368D-6C0F-4B49-8ABC-80E86A28ECBC}" type="presOf" srcId="{EE084943-F421-44CD-ACB6-2CD9366E759D}" destId="{08809B55-D645-4635-A684-C4F4C7229D30}" srcOrd="1" destOrd="0" presId="urn:microsoft.com/office/officeart/2008/layout/HorizontalMultiLevelHierarchy"/>
    <dgm:cxn modelId="{389F85F4-38A8-4E20-AD82-F00C566A604F}" type="presOf" srcId="{ADB13ACD-EE91-45EC-B212-4399C2BC220C}" destId="{25F45B1D-F116-4952-B097-E1ACF2EFE44C}" srcOrd="1" destOrd="0" presId="urn:microsoft.com/office/officeart/2008/layout/HorizontalMultiLevelHierarchy"/>
    <dgm:cxn modelId="{6E5D9C9F-7612-4026-AC2C-6D8E88AFED4C}" type="presOf" srcId="{4F056AD9-B360-44D1-99EA-8EA885AA0E31}" destId="{0F5050D6-ADDF-4EE9-9D51-17C2EACA873E}" srcOrd="0" destOrd="0" presId="urn:microsoft.com/office/officeart/2008/layout/HorizontalMultiLevelHierarchy"/>
    <dgm:cxn modelId="{EE113874-64B7-4BBD-AE8B-52DE7898711D}" type="presOf" srcId="{7EDC473A-6C58-4C8A-8217-8262621784AF}" destId="{7966EECF-EE01-4F69-927F-8EB470ED57B0}" srcOrd="0" destOrd="0" presId="urn:microsoft.com/office/officeart/2008/layout/HorizontalMultiLevelHierarchy"/>
    <dgm:cxn modelId="{D53533FE-11C1-403E-820A-ACA8357368B5}" srcId="{4E9B80E8-A296-46D6-91D0-93F32A3A8024}" destId="{2E8D24E1-B78D-4A0C-8AD6-A0F2192B97BD}" srcOrd="0" destOrd="0" parTransId="{EE084943-F421-44CD-ACB6-2CD9366E759D}" sibTransId="{88ADAC01-3503-473A-B1E7-11D48E50EAFA}"/>
    <dgm:cxn modelId="{7C797A20-F708-4FA7-952E-8E255ED36983}" type="presOf" srcId="{5105E6DB-3263-4E03-B9A3-BF352CBFAADD}" destId="{3B00C9E7-84AC-49B9-ACF2-4FA1A05BCB44}" srcOrd="0" destOrd="0" presId="urn:microsoft.com/office/officeart/2008/layout/HorizontalMultiLevelHierarchy"/>
    <dgm:cxn modelId="{C6F18060-95E5-4B56-8A09-31764A197E1F}" type="presOf" srcId="{5105E6DB-3263-4E03-B9A3-BF352CBFAADD}" destId="{C85BAEFF-5C61-4FFC-93D6-D02998CC4DF8}" srcOrd="1" destOrd="0" presId="urn:microsoft.com/office/officeart/2008/layout/HorizontalMultiLevelHierarchy"/>
    <dgm:cxn modelId="{F54934DB-8B05-4916-9EF0-40994BE8D586}" type="presOf" srcId="{4E9B80E8-A296-46D6-91D0-93F32A3A8024}" destId="{7255C32E-BE47-4CBC-84D8-D0996D81D5D3}" srcOrd="0" destOrd="0" presId="urn:microsoft.com/office/officeart/2008/layout/HorizontalMultiLevelHierarchy"/>
    <dgm:cxn modelId="{D96336BD-F45E-4E25-853C-EECFC173ADA1}" type="presOf" srcId="{58A26D62-86C6-477C-9FAC-E1C3EF9840F3}" destId="{B9FC096F-E88F-4CC9-B277-DAF7DCFD65C5}" srcOrd="0" destOrd="0" presId="urn:microsoft.com/office/officeart/2008/layout/HorizontalMultiLevelHierarchy"/>
    <dgm:cxn modelId="{E43644DF-8B0E-4DF4-8E2C-327FA44F98D2}" srcId="{4E9B80E8-A296-46D6-91D0-93F32A3A8024}" destId="{7EDC473A-6C58-4C8A-8217-8262621784AF}" srcOrd="1" destOrd="0" parTransId="{5105E6DB-3263-4E03-B9A3-BF352CBFAADD}" sibTransId="{EF8F042F-DA7C-42E7-A8C2-A1C7EA1E5AE2}"/>
    <dgm:cxn modelId="{072DDE38-523C-4487-87C5-DB78BF8FBA27}" srcId="{58A26D62-86C6-477C-9FAC-E1C3EF9840F3}" destId="{4E9B80E8-A296-46D6-91D0-93F32A3A8024}" srcOrd="0" destOrd="0" parTransId="{FC65CE7B-0348-4C8F-93AA-377C8D103470}" sibTransId="{C402CE06-5CA1-4238-82D6-615027094FCA}"/>
    <dgm:cxn modelId="{5CA4902D-8881-472D-A186-7BF95B618F7D}" srcId="{4E9B80E8-A296-46D6-91D0-93F32A3A8024}" destId="{5C312321-9241-4236-99F1-416A190760E1}" srcOrd="2" destOrd="0" parTransId="{468A9F80-C00B-4E73-8A4E-F40AA7EED524}" sibTransId="{41975CE7-621C-4894-A190-DF28C24ECFDA}"/>
    <dgm:cxn modelId="{722DC267-251F-4414-83B8-9BC0376A81A6}" type="presOf" srcId="{468A9F80-C00B-4E73-8A4E-F40AA7EED524}" destId="{CC97C4CA-58F8-4075-8C26-DA2EE0BA9498}" srcOrd="0" destOrd="0" presId="urn:microsoft.com/office/officeart/2008/layout/HorizontalMultiLevelHierarchy"/>
    <dgm:cxn modelId="{E0329F8A-98EB-48EE-BCEC-FCC2AF20D2EE}" type="presParOf" srcId="{B9FC096F-E88F-4CC9-B277-DAF7DCFD65C5}" destId="{27AF1974-172F-4BAB-9B8F-41F4C20B2DEB}" srcOrd="0" destOrd="0" presId="urn:microsoft.com/office/officeart/2008/layout/HorizontalMultiLevelHierarchy"/>
    <dgm:cxn modelId="{9F377FBA-54CD-41B8-BAE6-592612A00104}" type="presParOf" srcId="{27AF1974-172F-4BAB-9B8F-41F4C20B2DEB}" destId="{7255C32E-BE47-4CBC-84D8-D0996D81D5D3}" srcOrd="0" destOrd="0" presId="urn:microsoft.com/office/officeart/2008/layout/HorizontalMultiLevelHierarchy"/>
    <dgm:cxn modelId="{D895910B-41BC-4A23-9632-D9E6365652A4}" type="presParOf" srcId="{27AF1974-172F-4BAB-9B8F-41F4C20B2DEB}" destId="{50FF79EE-692E-4AFC-BDC7-016051C4CBFF}" srcOrd="1" destOrd="0" presId="urn:microsoft.com/office/officeart/2008/layout/HorizontalMultiLevelHierarchy"/>
    <dgm:cxn modelId="{E61C857B-5934-4E41-91DC-9F6EC075D0F3}" type="presParOf" srcId="{50FF79EE-692E-4AFC-BDC7-016051C4CBFF}" destId="{0D60C23C-F719-445C-836B-22BBBFEBF2CB}" srcOrd="0" destOrd="0" presId="urn:microsoft.com/office/officeart/2008/layout/HorizontalMultiLevelHierarchy"/>
    <dgm:cxn modelId="{1CC493DF-4D8F-427B-B9DA-BC5F983998B0}" type="presParOf" srcId="{0D60C23C-F719-445C-836B-22BBBFEBF2CB}" destId="{08809B55-D645-4635-A684-C4F4C7229D30}" srcOrd="0" destOrd="0" presId="urn:microsoft.com/office/officeart/2008/layout/HorizontalMultiLevelHierarchy"/>
    <dgm:cxn modelId="{D619CB81-299A-4408-B02A-88B0F980082E}" type="presParOf" srcId="{50FF79EE-692E-4AFC-BDC7-016051C4CBFF}" destId="{99915978-9905-43FD-8C13-CF968082F0C9}" srcOrd="1" destOrd="0" presId="urn:microsoft.com/office/officeart/2008/layout/HorizontalMultiLevelHierarchy"/>
    <dgm:cxn modelId="{0E24B812-EAF2-4E84-B500-830F027C828B}" type="presParOf" srcId="{99915978-9905-43FD-8C13-CF968082F0C9}" destId="{FE124371-5989-4CF5-8EE0-76D0B7D72B09}" srcOrd="0" destOrd="0" presId="urn:microsoft.com/office/officeart/2008/layout/HorizontalMultiLevelHierarchy"/>
    <dgm:cxn modelId="{8EE82C56-7795-4E50-A7D3-BFCD04DD59E2}" type="presParOf" srcId="{99915978-9905-43FD-8C13-CF968082F0C9}" destId="{0D2CA81C-6B28-4516-B017-564B0BA7CEC6}" srcOrd="1" destOrd="0" presId="urn:microsoft.com/office/officeart/2008/layout/HorizontalMultiLevelHierarchy"/>
    <dgm:cxn modelId="{77853E02-3FB9-4CC0-B58A-3959C38F60D1}" type="presParOf" srcId="{50FF79EE-692E-4AFC-BDC7-016051C4CBFF}" destId="{3B00C9E7-84AC-49B9-ACF2-4FA1A05BCB44}" srcOrd="2" destOrd="0" presId="urn:microsoft.com/office/officeart/2008/layout/HorizontalMultiLevelHierarchy"/>
    <dgm:cxn modelId="{B02BA14C-463A-46FA-B38C-8CDA09556272}" type="presParOf" srcId="{3B00C9E7-84AC-49B9-ACF2-4FA1A05BCB44}" destId="{C85BAEFF-5C61-4FFC-93D6-D02998CC4DF8}" srcOrd="0" destOrd="0" presId="urn:microsoft.com/office/officeart/2008/layout/HorizontalMultiLevelHierarchy"/>
    <dgm:cxn modelId="{FE51566B-0CC5-4068-AD1E-A232BC52AE76}" type="presParOf" srcId="{50FF79EE-692E-4AFC-BDC7-016051C4CBFF}" destId="{32FE97F3-FD08-42BF-A972-3F9B9CDC77D7}" srcOrd="3" destOrd="0" presId="urn:microsoft.com/office/officeart/2008/layout/HorizontalMultiLevelHierarchy"/>
    <dgm:cxn modelId="{08DDEFD1-6EC4-4801-8B0B-987FD501B7AC}" type="presParOf" srcId="{32FE97F3-FD08-42BF-A972-3F9B9CDC77D7}" destId="{7966EECF-EE01-4F69-927F-8EB470ED57B0}" srcOrd="0" destOrd="0" presId="urn:microsoft.com/office/officeart/2008/layout/HorizontalMultiLevelHierarchy"/>
    <dgm:cxn modelId="{127C5714-5DC6-4CF1-8A86-469FD801C625}" type="presParOf" srcId="{32FE97F3-FD08-42BF-A972-3F9B9CDC77D7}" destId="{4DE8F1B3-AD95-4AF3-A954-213825462CB4}" srcOrd="1" destOrd="0" presId="urn:microsoft.com/office/officeart/2008/layout/HorizontalMultiLevelHierarchy"/>
    <dgm:cxn modelId="{09E08DCA-5F9E-45C5-A24D-E80CE2D6694D}" type="presParOf" srcId="{50FF79EE-692E-4AFC-BDC7-016051C4CBFF}" destId="{CC97C4CA-58F8-4075-8C26-DA2EE0BA9498}" srcOrd="4" destOrd="0" presId="urn:microsoft.com/office/officeart/2008/layout/HorizontalMultiLevelHierarchy"/>
    <dgm:cxn modelId="{EAC53A04-1DC1-4AB7-8C08-B016E0E895BD}" type="presParOf" srcId="{CC97C4CA-58F8-4075-8C26-DA2EE0BA9498}" destId="{FACC80A5-B982-410F-806B-DF8F7A54595B}" srcOrd="0" destOrd="0" presId="urn:microsoft.com/office/officeart/2008/layout/HorizontalMultiLevelHierarchy"/>
    <dgm:cxn modelId="{BCEDA60F-21FA-40D5-AFC9-1601F26A9CFA}" type="presParOf" srcId="{50FF79EE-692E-4AFC-BDC7-016051C4CBFF}" destId="{FE2B430D-E32A-4540-8399-E1DE7C8A5018}" srcOrd="5" destOrd="0" presId="urn:microsoft.com/office/officeart/2008/layout/HorizontalMultiLevelHierarchy"/>
    <dgm:cxn modelId="{6E225262-042F-462B-BC09-CD832F6955DD}" type="presParOf" srcId="{FE2B430D-E32A-4540-8399-E1DE7C8A5018}" destId="{19FAE570-C41E-4E68-805E-68BC054770B2}" srcOrd="0" destOrd="0" presId="urn:microsoft.com/office/officeart/2008/layout/HorizontalMultiLevelHierarchy"/>
    <dgm:cxn modelId="{F9DEF449-E07F-4029-85E5-F44AB8B09F15}" type="presParOf" srcId="{FE2B430D-E32A-4540-8399-E1DE7C8A5018}" destId="{07679E59-8450-4E3A-803D-04E319DB8644}" srcOrd="1" destOrd="0" presId="urn:microsoft.com/office/officeart/2008/layout/HorizontalMultiLevelHierarchy"/>
    <dgm:cxn modelId="{A68CDD4E-C5CD-4E7B-B5D7-730663955DB4}" type="presParOf" srcId="{50FF79EE-692E-4AFC-BDC7-016051C4CBFF}" destId="{8AD6E26B-B249-481A-A4B7-85224FF3067C}" srcOrd="6" destOrd="0" presId="urn:microsoft.com/office/officeart/2008/layout/HorizontalMultiLevelHierarchy"/>
    <dgm:cxn modelId="{73062859-66F4-4C5D-8B90-C679A1917002}" type="presParOf" srcId="{8AD6E26B-B249-481A-A4B7-85224FF3067C}" destId="{25F45B1D-F116-4952-B097-E1ACF2EFE44C}" srcOrd="0" destOrd="0" presId="urn:microsoft.com/office/officeart/2008/layout/HorizontalMultiLevelHierarchy"/>
    <dgm:cxn modelId="{A9AD1C4C-79B3-41DA-94B8-631D01BDE31B}" type="presParOf" srcId="{50FF79EE-692E-4AFC-BDC7-016051C4CBFF}" destId="{FACE9D4B-423F-4331-86D0-AAAE0D2E0E41}" srcOrd="7" destOrd="0" presId="urn:microsoft.com/office/officeart/2008/layout/HorizontalMultiLevelHierarchy"/>
    <dgm:cxn modelId="{68F360CC-363E-42D4-9FC5-CC6B61EC054C}" type="presParOf" srcId="{FACE9D4B-423F-4331-86D0-AAAE0D2E0E41}" destId="{0F5050D6-ADDF-4EE9-9D51-17C2EACA873E}" srcOrd="0" destOrd="0" presId="urn:microsoft.com/office/officeart/2008/layout/HorizontalMultiLevelHierarchy"/>
    <dgm:cxn modelId="{4EFF42C3-3633-4461-B742-345E29C60375}" type="presParOf" srcId="{FACE9D4B-423F-4331-86D0-AAAE0D2E0E41}" destId="{3279521C-04BD-4525-9B78-1113C9FCF882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1553E28-EA2C-43B8-AB59-43B4B79E1F3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7C17D0-4058-46FF-AE83-236C1802E17C}">
      <dgm:prSet phldrT="[Текст]" custT="1"/>
      <dgm:spPr/>
      <dgm:t>
        <a:bodyPr/>
        <a:lstStyle/>
        <a:p>
          <a:r>
            <a:rPr lang="ru-RU" sz="1200" dirty="0" smtClean="0">
              <a:effectLst/>
              <a:latin typeface="Times New Roman"/>
            </a:rPr>
            <a:t>Формирование комфортной городской (сельской) среды </a:t>
          </a:r>
        </a:p>
        <a:p>
          <a:r>
            <a:rPr lang="ru-RU" sz="1200" dirty="0" smtClean="0">
              <a:effectLst/>
              <a:latin typeface="Times New Roman"/>
            </a:rPr>
            <a:t>Северо-Енисейского района</a:t>
          </a:r>
        </a:p>
        <a:p>
          <a:r>
            <a:rPr lang="ru-RU" sz="1200" dirty="0" smtClean="0">
              <a:effectLst/>
              <a:latin typeface="Times New Roman"/>
              <a:cs typeface="Times New Roman" pitchFamily="18" charset="0"/>
            </a:rPr>
            <a:t>169,8</a:t>
          </a:r>
          <a:endParaRPr lang="ru-RU" sz="1200" dirty="0" smtClean="0">
            <a:latin typeface="Times New Roman" pitchFamily="18" charset="0"/>
            <a:cs typeface="Times New Roman" pitchFamily="18" charset="0"/>
          </a:endParaRPr>
        </a:p>
      </dgm:t>
    </dgm:pt>
    <dgm:pt modelId="{7A0D34FF-4450-4439-8442-963A1B34B589}" type="parTrans" cxnId="{6DA37D6D-B4C0-47A5-B5F7-2CD0683F4944}">
      <dgm:prSet/>
      <dgm:spPr/>
      <dgm:t>
        <a:bodyPr/>
        <a:lstStyle/>
        <a:p>
          <a:endParaRPr lang="ru-RU"/>
        </a:p>
      </dgm:t>
    </dgm:pt>
    <dgm:pt modelId="{82862A97-781B-4E0F-BF13-734B0FACBB5F}" type="sibTrans" cxnId="{6DA37D6D-B4C0-47A5-B5F7-2CD0683F4944}">
      <dgm:prSet/>
      <dgm:spPr/>
      <dgm:t>
        <a:bodyPr/>
        <a:lstStyle/>
        <a:p>
          <a:endParaRPr lang="ru-RU"/>
        </a:p>
      </dgm:t>
    </dgm:pt>
    <dgm:pt modelId="{3F1357B4-9E5E-44E0-B461-7288E6C0409A}" type="pres">
      <dgm:prSet presAssocID="{81553E28-EA2C-43B8-AB59-43B4B79E1F3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F6CDE6-0020-4006-AE89-1B54D8B5EE1F}" type="pres">
      <dgm:prSet presAssocID="{CA7C17D0-4058-46FF-AE83-236C1802E17C}" presName="root1" presStyleCnt="0"/>
      <dgm:spPr/>
    </dgm:pt>
    <dgm:pt modelId="{4E7F58F6-17C3-4225-BEAF-656E7F2C5CA7}" type="pres">
      <dgm:prSet presAssocID="{CA7C17D0-4058-46FF-AE83-236C1802E17C}" presName="LevelOneTextNode" presStyleLbl="node0" presStyleIdx="0" presStyleCnt="1" custAng="5400000" custLinFactNeighborX="-95944" custLinFactNeighborY="-188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E9854F-F890-47AE-9C38-F36EB5D6BC28}" type="pres">
      <dgm:prSet presAssocID="{CA7C17D0-4058-46FF-AE83-236C1802E17C}" presName="level2hierChild" presStyleCnt="0"/>
      <dgm:spPr/>
    </dgm:pt>
  </dgm:ptLst>
  <dgm:cxnLst>
    <dgm:cxn modelId="{822A7CB3-AA55-42BF-A328-522B9C5F4015}" type="presOf" srcId="{81553E28-EA2C-43B8-AB59-43B4B79E1F35}" destId="{3F1357B4-9E5E-44E0-B461-7288E6C0409A}" srcOrd="0" destOrd="0" presId="urn:microsoft.com/office/officeart/2008/layout/HorizontalMultiLevelHierarchy"/>
    <dgm:cxn modelId="{6DA37D6D-B4C0-47A5-B5F7-2CD0683F4944}" srcId="{81553E28-EA2C-43B8-AB59-43B4B79E1F35}" destId="{CA7C17D0-4058-46FF-AE83-236C1802E17C}" srcOrd="0" destOrd="0" parTransId="{7A0D34FF-4450-4439-8442-963A1B34B589}" sibTransId="{82862A97-781B-4E0F-BF13-734B0FACBB5F}"/>
    <dgm:cxn modelId="{17EB4BE3-012E-4C26-AA10-8CE118C1C6ED}" type="presOf" srcId="{CA7C17D0-4058-46FF-AE83-236C1802E17C}" destId="{4E7F58F6-17C3-4225-BEAF-656E7F2C5CA7}" srcOrd="0" destOrd="0" presId="urn:microsoft.com/office/officeart/2008/layout/HorizontalMultiLevelHierarchy"/>
    <dgm:cxn modelId="{9B905177-D3BB-4F96-A52A-F0A37886A5C3}" type="presParOf" srcId="{3F1357B4-9E5E-44E0-B461-7288E6C0409A}" destId="{F7F6CDE6-0020-4006-AE89-1B54D8B5EE1F}" srcOrd="0" destOrd="0" presId="urn:microsoft.com/office/officeart/2008/layout/HorizontalMultiLevelHierarchy"/>
    <dgm:cxn modelId="{3753E928-30D5-42FF-8601-62F14D8364E2}" type="presParOf" srcId="{F7F6CDE6-0020-4006-AE89-1B54D8B5EE1F}" destId="{4E7F58F6-17C3-4225-BEAF-656E7F2C5CA7}" srcOrd="0" destOrd="0" presId="urn:microsoft.com/office/officeart/2008/layout/HorizontalMultiLevelHierarchy"/>
    <dgm:cxn modelId="{D51C0904-F8DD-49DD-9FC4-0E6CEB49C084}" type="presParOf" srcId="{F7F6CDE6-0020-4006-AE89-1B54D8B5EE1F}" destId="{1BE9854F-F890-47AE-9C38-F36EB5D6BC28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8A26D62-86C6-477C-9FAC-E1C3EF9840F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9B80E8-A296-46D6-91D0-93F32A3A8024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Развитие социальных отношений, рост благополучия и защищенности граждан в Северо-Енисейском районе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C65CE7B-0348-4C8F-93AA-377C8D103470}" type="parTrans" cxnId="{072DDE38-523C-4487-87C5-DB78BF8FBA27}">
      <dgm:prSet/>
      <dgm:spPr/>
      <dgm:t>
        <a:bodyPr/>
        <a:lstStyle/>
        <a:p>
          <a:endParaRPr lang="ru-RU"/>
        </a:p>
      </dgm:t>
    </dgm:pt>
    <dgm:pt modelId="{C402CE06-5CA1-4238-82D6-615027094FCA}" type="sibTrans" cxnId="{072DDE38-523C-4487-87C5-DB78BF8FBA27}">
      <dgm:prSet/>
      <dgm:spPr/>
      <dgm:t>
        <a:bodyPr/>
        <a:lstStyle/>
        <a:p>
          <a:endParaRPr lang="ru-RU"/>
        </a:p>
      </dgm:t>
    </dgm:pt>
    <dgm:pt modelId="{2E8D24E1-B78D-4A0C-8AD6-A0F2192B97BD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Профилактика безнадзорности и правонарушений несовершеннолетних на территории Северо-Енисейского района  - 4 541,4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EE084943-F421-44CD-ACB6-2CD9366E759D}" type="parTrans" cxnId="{D53533FE-11C1-403E-820A-ACA8357368B5}">
      <dgm:prSet/>
      <dgm:spPr/>
      <dgm:t>
        <a:bodyPr/>
        <a:lstStyle/>
        <a:p>
          <a:endParaRPr lang="ru-RU"/>
        </a:p>
      </dgm:t>
    </dgm:pt>
    <dgm:pt modelId="{88ADAC01-3503-473A-B1E7-11D48E50EAFA}" type="sibTrans" cxnId="{D53533FE-11C1-403E-820A-ACA8357368B5}">
      <dgm:prSet/>
      <dgm:spPr/>
      <dgm:t>
        <a:bodyPr/>
        <a:lstStyle/>
        <a:p>
          <a:endParaRPr lang="ru-RU"/>
        </a:p>
      </dgm:t>
    </dgm:pt>
    <dgm:pt modelId="{7EDC473A-6C58-4C8A-8217-8262621784AF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Реализация полномочий по организации и осуществлению деятельности по опеке и попечительству в отношении совершеннолетних граждан на территории Северо-Енисейского района – 1 817,0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5105E6DB-3263-4E03-B9A3-BF352CBFAADD}" type="parTrans" cxnId="{E43644DF-8B0E-4DF4-8E2C-327FA44F98D2}">
      <dgm:prSet/>
      <dgm:spPr/>
      <dgm:t>
        <a:bodyPr/>
        <a:lstStyle/>
        <a:p>
          <a:endParaRPr lang="ru-RU"/>
        </a:p>
      </dgm:t>
    </dgm:pt>
    <dgm:pt modelId="{EF8F042F-DA7C-42E7-A8C2-A1C7EA1E5AE2}" type="sibTrans" cxnId="{E43644DF-8B0E-4DF4-8E2C-327FA44F98D2}">
      <dgm:prSet/>
      <dgm:spPr/>
      <dgm:t>
        <a:bodyPr/>
        <a:lstStyle/>
        <a:p>
          <a:endParaRPr lang="ru-RU"/>
        </a:p>
      </dgm:t>
    </dgm:pt>
    <dgm:pt modelId="{C9ECBD1B-26A6-4E2D-81F4-AA329CC412D1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Реализация дополнительных мер социальной поддержки граждан  - 17 469,1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38F0BA02-43DE-434F-91CB-FEA04BD349D8}" type="parTrans" cxnId="{A297A064-FECE-4BC9-AFB9-86EA07C71785}">
      <dgm:prSet/>
      <dgm:spPr/>
      <dgm:t>
        <a:bodyPr/>
        <a:lstStyle/>
        <a:p>
          <a:endParaRPr lang="ru-RU"/>
        </a:p>
      </dgm:t>
    </dgm:pt>
    <dgm:pt modelId="{95C8E3F4-F946-44BD-8A0A-E64B8578E3DA}" type="sibTrans" cxnId="{A297A064-FECE-4BC9-AFB9-86EA07C71785}">
      <dgm:prSet/>
      <dgm:spPr/>
      <dgm:t>
        <a:bodyPr/>
        <a:lstStyle/>
        <a:p>
          <a:endParaRPr lang="ru-RU"/>
        </a:p>
      </dgm:t>
    </dgm:pt>
    <dgm:pt modelId="{E1ADA084-5450-4B46-B24E-7E0DD45C00C5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Отдельное мероприятие «Выплата пенсии за выслугу лет лицам, замещавшим должности муниципальной службы и муниципальные должности на постоянной основе в органах местного самоуправления Северо-Енисейского района» - 11 694,7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8409F74A-5B0C-41DB-A897-5CA50F87CC67}" type="parTrans" cxnId="{64EF8359-FFF0-49E2-9FB9-C7A0FF9A5213}">
      <dgm:prSet/>
      <dgm:spPr/>
      <dgm:t>
        <a:bodyPr/>
        <a:lstStyle/>
        <a:p>
          <a:endParaRPr lang="ru-RU"/>
        </a:p>
      </dgm:t>
    </dgm:pt>
    <dgm:pt modelId="{B7430EA3-CE3D-4F5E-BC4F-B259F049CD50}" type="sibTrans" cxnId="{64EF8359-FFF0-49E2-9FB9-C7A0FF9A5213}">
      <dgm:prSet/>
      <dgm:spPr/>
      <dgm:t>
        <a:bodyPr/>
        <a:lstStyle/>
        <a:p>
          <a:endParaRPr lang="ru-RU"/>
        </a:p>
      </dgm:t>
    </dgm:pt>
    <dgm:pt modelId="{5C312321-9241-4236-99F1-416A190760E1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Отдельное мероприятие  «Обеспечение воспитанников дошкольных образовательных организаций Северо-Енисейского района, обучающихся общеобразовательных организаций Северо-Енисейского района, детей, не посещающих дошкольные образовательные организации и общеобразовательные организации Северо-Енисейского района, подарками Главы Северо-Енисейского района к Новому году» - 3 075,0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468A9F80-C00B-4E73-8A4E-F40AA7EED524}" type="parTrans" cxnId="{5CA4902D-8881-472D-A186-7BF95B618F7D}">
      <dgm:prSet/>
      <dgm:spPr/>
      <dgm:t>
        <a:bodyPr/>
        <a:lstStyle/>
        <a:p>
          <a:endParaRPr lang="ru-RU"/>
        </a:p>
      </dgm:t>
    </dgm:pt>
    <dgm:pt modelId="{41975CE7-621C-4894-A190-DF28C24ECFDA}" type="sibTrans" cxnId="{5CA4902D-8881-472D-A186-7BF95B618F7D}">
      <dgm:prSet/>
      <dgm:spPr/>
      <dgm:t>
        <a:bodyPr/>
        <a:lstStyle/>
        <a:p>
          <a:endParaRPr lang="ru-RU"/>
        </a:p>
      </dgm:t>
    </dgm:pt>
    <dgm:pt modelId="{4F056AD9-B360-44D1-99EA-8EA885AA0E31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Отдельное мероприятие «Обеспечение первоклассников общеобразовательных организаций Северо-Енисейского района подарками Главы Северо-Енисейского района ко Дню знаний» - 221,0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ADB13ACD-EE91-45EC-B212-4399C2BC220C}" type="parTrans" cxnId="{7E0EB5DE-B924-4143-9490-2812D7D38E1E}">
      <dgm:prSet/>
      <dgm:spPr/>
      <dgm:t>
        <a:bodyPr/>
        <a:lstStyle/>
        <a:p>
          <a:endParaRPr lang="ru-RU"/>
        </a:p>
      </dgm:t>
    </dgm:pt>
    <dgm:pt modelId="{DC5A86B3-43C8-4372-827F-AF5F40313E27}" type="sibTrans" cxnId="{7E0EB5DE-B924-4143-9490-2812D7D38E1E}">
      <dgm:prSet/>
      <dgm:spPr/>
      <dgm:t>
        <a:bodyPr/>
        <a:lstStyle/>
        <a:p>
          <a:endParaRPr lang="ru-RU"/>
        </a:p>
      </dgm:t>
    </dgm:pt>
    <dgm:pt modelId="{140EE3BD-471A-4260-9B14-6827DBD49DD5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Отдельное мероприятие «Дополнительные меры социальной поддержки граждан, заключивших контракт и направляемых для участия в специальной военной операции на территориях Донецкой Народной Республики, Луганской Народной республики Запорожской области, Херсонской области и Украины» -  25 712,0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34D04D7E-99C0-49D3-965D-410C1F8AB47D}" type="parTrans" cxnId="{C6F584B2-33F2-40E5-A807-8A72A19C6836}">
      <dgm:prSet/>
      <dgm:spPr/>
      <dgm:t>
        <a:bodyPr/>
        <a:lstStyle/>
        <a:p>
          <a:endParaRPr lang="ru-RU"/>
        </a:p>
      </dgm:t>
    </dgm:pt>
    <dgm:pt modelId="{C9A9090C-43EE-475F-A5C0-C80AFD048907}" type="sibTrans" cxnId="{C6F584B2-33F2-40E5-A807-8A72A19C6836}">
      <dgm:prSet/>
      <dgm:spPr/>
      <dgm:t>
        <a:bodyPr/>
        <a:lstStyle/>
        <a:p>
          <a:endParaRPr lang="ru-RU"/>
        </a:p>
      </dgm:t>
    </dgm:pt>
    <dgm:pt modelId="{B9FC096F-E88F-4CC9-B277-DAF7DCFD65C5}" type="pres">
      <dgm:prSet presAssocID="{58A26D62-86C6-477C-9FAC-E1C3EF9840F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AF1974-172F-4BAB-9B8F-41F4C20B2DEB}" type="pres">
      <dgm:prSet presAssocID="{4E9B80E8-A296-46D6-91D0-93F32A3A8024}" presName="root1" presStyleCnt="0"/>
      <dgm:spPr/>
    </dgm:pt>
    <dgm:pt modelId="{7255C32E-BE47-4CBC-84D8-D0996D81D5D3}" type="pres">
      <dgm:prSet presAssocID="{4E9B80E8-A296-46D6-91D0-93F32A3A8024}" presName="LevelOneTextNode" presStyleLbl="node0" presStyleIdx="0" presStyleCnt="1" custScaleX="87339" custScaleY="111275" custLinFactX="-96233" custLinFactNeighborX="-100000" custLinFactNeighborY="80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FF79EE-692E-4AFC-BDC7-016051C4CBFF}" type="pres">
      <dgm:prSet presAssocID="{4E9B80E8-A296-46D6-91D0-93F32A3A8024}" presName="level2hierChild" presStyleCnt="0"/>
      <dgm:spPr/>
    </dgm:pt>
    <dgm:pt modelId="{0D60C23C-F719-445C-836B-22BBBFEBF2CB}" type="pres">
      <dgm:prSet presAssocID="{EE084943-F421-44CD-ACB6-2CD9366E759D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08809B55-D645-4635-A684-C4F4C7229D30}" type="pres">
      <dgm:prSet presAssocID="{EE084943-F421-44CD-ACB6-2CD9366E759D}" presName="connTx" presStyleLbl="parChTrans1D2" presStyleIdx="0" presStyleCnt="7"/>
      <dgm:spPr/>
      <dgm:t>
        <a:bodyPr/>
        <a:lstStyle/>
        <a:p>
          <a:endParaRPr lang="ru-RU"/>
        </a:p>
      </dgm:t>
    </dgm:pt>
    <dgm:pt modelId="{99915978-9905-43FD-8C13-CF968082F0C9}" type="pres">
      <dgm:prSet presAssocID="{2E8D24E1-B78D-4A0C-8AD6-A0F2192B97BD}" presName="root2" presStyleCnt="0"/>
      <dgm:spPr/>
    </dgm:pt>
    <dgm:pt modelId="{FE124371-5989-4CF5-8EE0-76D0B7D72B09}" type="pres">
      <dgm:prSet presAssocID="{2E8D24E1-B78D-4A0C-8AD6-A0F2192B97BD}" presName="LevelTwoTextNode" presStyleLbl="node2" presStyleIdx="0" presStyleCnt="7" custScaleX="166375" custScaleY="68843" custLinFactNeighborX="-57674" custLinFactNeighborY="997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2CA81C-6B28-4516-B017-564B0BA7CEC6}" type="pres">
      <dgm:prSet presAssocID="{2E8D24E1-B78D-4A0C-8AD6-A0F2192B97BD}" presName="level3hierChild" presStyleCnt="0"/>
      <dgm:spPr/>
    </dgm:pt>
    <dgm:pt modelId="{3B00C9E7-84AC-49B9-ACF2-4FA1A05BCB44}" type="pres">
      <dgm:prSet presAssocID="{5105E6DB-3263-4E03-B9A3-BF352CBFAADD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C85BAEFF-5C61-4FFC-93D6-D02998CC4DF8}" type="pres">
      <dgm:prSet presAssocID="{5105E6DB-3263-4E03-B9A3-BF352CBFAADD}" presName="connTx" presStyleLbl="parChTrans1D2" presStyleIdx="1" presStyleCnt="7"/>
      <dgm:spPr/>
      <dgm:t>
        <a:bodyPr/>
        <a:lstStyle/>
        <a:p>
          <a:endParaRPr lang="ru-RU"/>
        </a:p>
      </dgm:t>
    </dgm:pt>
    <dgm:pt modelId="{32FE97F3-FD08-42BF-A972-3F9B9CDC77D7}" type="pres">
      <dgm:prSet presAssocID="{7EDC473A-6C58-4C8A-8217-8262621784AF}" presName="root2" presStyleCnt="0"/>
      <dgm:spPr/>
    </dgm:pt>
    <dgm:pt modelId="{7966EECF-EE01-4F69-927F-8EB470ED57B0}" type="pres">
      <dgm:prSet presAssocID="{7EDC473A-6C58-4C8A-8217-8262621784AF}" presName="LevelTwoTextNode" presStyleLbl="node2" presStyleIdx="1" presStyleCnt="7" custScaleX="166375" custScaleY="70255" custLinFactNeighborX="-57674" custLinFactNeighborY="80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E8F1B3-AD95-4AF3-A954-213825462CB4}" type="pres">
      <dgm:prSet presAssocID="{7EDC473A-6C58-4C8A-8217-8262621784AF}" presName="level3hierChild" presStyleCnt="0"/>
      <dgm:spPr/>
    </dgm:pt>
    <dgm:pt modelId="{AE6349DC-4666-4DBD-AC6C-D6087B4C9D33}" type="pres">
      <dgm:prSet presAssocID="{38F0BA02-43DE-434F-91CB-FEA04BD349D8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24127767-45B9-4EE8-9C96-6F932B318585}" type="pres">
      <dgm:prSet presAssocID="{38F0BA02-43DE-434F-91CB-FEA04BD349D8}" presName="connTx" presStyleLbl="parChTrans1D2" presStyleIdx="2" presStyleCnt="7"/>
      <dgm:spPr/>
      <dgm:t>
        <a:bodyPr/>
        <a:lstStyle/>
        <a:p>
          <a:endParaRPr lang="ru-RU"/>
        </a:p>
      </dgm:t>
    </dgm:pt>
    <dgm:pt modelId="{5CE2679B-2F37-4890-9813-06F32A5EDBF9}" type="pres">
      <dgm:prSet presAssocID="{C9ECBD1B-26A6-4E2D-81F4-AA329CC412D1}" presName="root2" presStyleCnt="0"/>
      <dgm:spPr/>
    </dgm:pt>
    <dgm:pt modelId="{B12B45CD-A15C-43A4-8293-64A90453C64E}" type="pres">
      <dgm:prSet presAssocID="{C9ECBD1B-26A6-4E2D-81F4-AA329CC412D1}" presName="LevelTwoTextNode" presStyleLbl="node2" presStyleIdx="2" presStyleCnt="7" custScaleX="166375" custScaleY="51406" custLinFactNeighborX="-57674" custLinFactNeighborY="582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953E75-E63B-4B23-9947-7812D9AE0A13}" type="pres">
      <dgm:prSet presAssocID="{C9ECBD1B-26A6-4E2D-81F4-AA329CC412D1}" presName="level3hierChild" presStyleCnt="0"/>
      <dgm:spPr/>
    </dgm:pt>
    <dgm:pt modelId="{D432E59A-AD19-4D45-90EC-6D88D739BFA8}" type="pres">
      <dgm:prSet presAssocID="{8409F74A-5B0C-41DB-A897-5CA50F87CC67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D0CB3D64-98AC-4E72-9B77-1230A4C012CF}" type="pres">
      <dgm:prSet presAssocID="{8409F74A-5B0C-41DB-A897-5CA50F87CC67}" presName="connTx" presStyleLbl="parChTrans1D2" presStyleIdx="3" presStyleCnt="7"/>
      <dgm:spPr/>
      <dgm:t>
        <a:bodyPr/>
        <a:lstStyle/>
        <a:p>
          <a:endParaRPr lang="ru-RU"/>
        </a:p>
      </dgm:t>
    </dgm:pt>
    <dgm:pt modelId="{7B813CD8-546B-4E65-8722-FC7E38225D75}" type="pres">
      <dgm:prSet presAssocID="{E1ADA084-5450-4B46-B24E-7E0DD45C00C5}" presName="root2" presStyleCnt="0"/>
      <dgm:spPr/>
    </dgm:pt>
    <dgm:pt modelId="{282A0741-36FB-4A39-84B4-362474DDDD74}" type="pres">
      <dgm:prSet presAssocID="{E1ADA084-5450-4B46-B24E-7E0DD45C00C5}" presName="LevelTwoTextNode" presStyleLbl="node2" presStyleIdx="3" presStyleCnt="7" custScaleX="166375" custScaleY="66153" custLinFactNeighborX="-57674" custLinFactNeighborY="364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83E287-8763-44AD-B760-13AF01721A1F}" type="pres">
      <dgm:prSet presAssocID="{E1ADA084-5450-4B46-B24E-7E0DD45C00C5}" presName="level3hierChild" presStyleCnt="0"/>
      <dgm:spPr/>
    </dgm:pt>
    <dgm:pt modelId="{CC97C4CA-58F8-4075-8C26-DA2EE0BA9498}" type="pres">
      <dgm:prSet presAssocID="{468A9F80-C00B-4E73-8A4E-F40AA7EED524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FACC80A5-B982-410F-806B-DF8F7A54595B}" type="pres">
      <dgm:prSet presAssocID="{468A9F80-C00B-4E73-8A4E-F40AA7EED524}" presName="connTx" presStyleLbl="parChTrans1D2" presStyleIdx="4" presStyleCnt="7"/>
      <dgm:spPr/>
      <dgm:t>
        <a:bodyPr/>
        <a:lstStyle/>
        <a:p>
          <a:endParaRPr lang="ru-RU"/>
        </a:p>
      </dgm:t>
    </dgm:pt>
    <dgm:pt modelId="{FE2B430D-E32A-4540-8399-E1DE7C8A5018}" type="pres">
      <dgm:prSet presAssocID="{5C312321-9241-4236-99F1-416A190760E1}" presName="root2" presStyleCnt="0"/>
      <dgm:spPr/>
    </dgm:pt>
    <dgm:pt modelId="{19FAE570-C41E-4E68-805E-68BC054770B2}" type="pres">
      <dgm:prSet presAssocID="{5C312321-9241-4236-99F1-416A190760E1}" presName="LevelTwoTextNode" presStyleLbl="node2" presStyleIdx="4" presStyleCnt="7" custScaleX="166375" custScaleY="127285" custLinFactNeighborX="-57674" custLinFactNeighborY="173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679E59-8450-4E3A-803D-04E319DB8644}" type="pres">
      <dgm:prSet presAssocID="{5C312321-9241-4236-99F1-416A190760E1}" presName="level3hierChild" presStyleCnt="0"/>
      <dgm:spPr/>
    </dgm:pt>
    <dgm:pt modelId="{8AD6E26B-B249-481A-A4B7-85224FF3067C}" type="pres">
      <dgm:prSet presAssocID="{ADB13ACD-EE91-45EC-B212-4399C2BC220C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25F45B1D-F116-4952-B097-E1ACF2EFE44C}" type="pres">
      <dgm:prSet presAssocID="{ADB13ACD-EE91-45EC-B212-4399C2BC220C}" presName="connTx" presStyleLbl="parChTrans1D2" presStyleIdx="5" presStyleCnt="7"/>
      <dgm:spPr/>
      <dgm:t>
        <a:bodyPr/>
        <a:lstStyle/>
        <a:p>
          <a:endParaRPr lang="ru-RU"/>
        </a:p>
      </dgm:t>
    </dgm:pt>
    <dgm:pt modelId="{FACE9D4B-423F-4331-86D0-AAAE0D2E0E41}" type="pres">
      <dgm:prSet presAssocID="{4F056AD9-B360-44D1-99EA-8EA885AA0E31}" presName="root2" presStyleCnt="0"/>
      <dgm:spPr/>
    </dgm:pt>
    <dgm:pt modelId="{0F5050D6-ADDF-4EE9-9D51-17C2EACA873E}" type="pres">
      <dgm:prSet presAssocID="{4F056AD9-B360-44D1-99EA-8EA885AA0E31}" presName="LevelTwoTextNode" presStyleLbl="node2" presStyleIdx="5" presStyleCnt="7" custAng="0" custScaleX="166174" custScaleY="66231" custLinFactNeighborX="-57210" custLinFactNeighborY="-32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79521C-04BD-4525-9B78-1113C9FCF882}" type="pres">
      <dgm:prSet presAssocID="{4F056AD9-B360-44D1-99EA-8EA885AA0E31}" presName="level3hierChild" presStyleCnt="0"/>
      <dgm:spPr/>
    </dgm:pt>
    <dgm:pt modelId="{76B05670-9B6A-4C50-BD66-9101AE74395A}" type="pres">
      <dgm:prSet presAssocID="{34D04D7E-99C0-49D3-965D-410C1F8AB47D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C5881421-20E2-4DE1-9C81-67B3BAA72B69}" type="pres">
      <dgm:prSet presAssocID="{34D04D7E-99C0-49D3-965D-410C1F8AB47D}" presName="connTx" presStyleLbl="parChTrans1D2" presStyleIdx="6" presStyleCnt="7"/>
      <dgm:spPr/>
      <dgm:t>
        <a:bodyPr/>
        <a:lstStyle/>
        <a:p>
          <a:endParaRPr lang="ru-RU"/>
        </a:p>
      </dgm:t>
    </dgm:pt>
    <dgm:pt modelId="{C90B595E-79AF-40DF-A197-049CA78AE501}" type="pres">
      <dgm:prSet presAssocID="{140EE3BD-471A-4260-9B14-6827DBD49DD5}" presName="root2" presStyleCnt="0"/>
      <dgm:spPr/>
    </dgm:pt>
    <dgm:pt modelId="{CA4FA9D0-0FAF-48FD-8D02-D3694AAD3E72}" type="pres">
      <dgm:prSet presAssocID="{140EE3BD-471A-4260-9B14-6827DBD49DD5}" presName="LevelTwoTextNode" presStyleLbl="node2" presStyleIdx="6" presStyleCnt="7" custScaleX="163229" custLinFactNeighborX="-56439" custLinFactNeighborY="-194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7416D2-6D1F-4415-932F-0586AF77CF91}" type="pres">
      <dgm:prSet presAssocID="{140EE3BD-471A-4260-9B14-6827DBD49DD5}" presName="level3hierChild" presStyleCnt="0"/>
      <dgm:spPr/>
    </dgm:pt>
  </dgm:ptLst>
  <dgm:cxnLst>
    <dgm:cxn modelId="{3793F644-5617-499F-BDA0-1B059B38709D}" type="presOf" srcId="{58A26D62-86C6-477C-9FAC-E1C3EF9840F3}" destId="{B9FC096F-E88F-4CC9-B277-DAF7DCFD65C5}" srcOrd="0" destOrd="0" presId="urn:microsoft.com/office/officeart/2008/layout/HorizontalMultiLevelHierarchy"/>
    <dgm:cxn modelId="{88C0AF35-68C0-49E4-9011-0D52E3B3EFE6}" type="presOf" srcId="{E1ADA084-5450-4B46-B24E-7E0DD45C00C5}" destId="{282A0741-36FB-4A39-84B4-362474DDDD74}" srcOrd="0" destOrd="0" presId="urn:microsoft.com/office/officeart/2008/layout/HorizontalMultiLevelHierarchy"/>
    <dgm:cxn modelId="{64EF8359-FFF0-49E2-9FB9-C7A0FF9A5213}" srcId="{4E9B80E8-A296-46D6-91D0-93F32A3A8024}" destId="{E1ADA084-5450-4B46-B24E-7E0DD45C00C5}" srcOrd="3" destOrd="0" parTransId="{8409F74A-5B0C-41DB-A897-5CA50F87CC67}" sibTransId="{B7430EA3-CE3D-4F5E-BC4F-B259F049CD50}"/>
    <dgm:cxn modelId="{A297A064-FECE-4BC9-AFB9-86EA07C71785}" srcId="{4E9B80E8-A296-46D6-91D0-93F32A3A8024}" destId="{C9ECBD1B-26A6-4E2D-81F4-AA329CC412D1}" srcOrd="2" destOrd="0" parTransId="{38F0BA02-43DE-434F-91CB-FEA04BD349D8}" sibTransId="{95C8E3F4-F946-44BD-8A0A-E64B8578E3DA}"/>
    <dgm:cxn modelId="{2570167A-D802-4B89-87F5-2A7E9504503B}" type="presOf" srcId="{34D04D7E-99C0-49D3-965D-410C1F8AB47D}" destId="{76B05670-9B6A-4C50-BD66-9101AE74395A}" srcOrd="0" destOrd="0" presId="urn:microsoft.com/office/officeart/2008/layout/HorizontalMultiLevelHierarchy"/>
    <dgm:cxn modelId="{EAB1BDB4-F812-4B0A-B868-390A3B975E8C}" type="presOf" srcId="{ADB13ACD-EE91-45EC-B212-4399C2BC220C}" destId="{25F45B1D-F116-4952-B097-E1ACF2EFE44C}" srcOrd="1" destOrd="0" presId="urn:microsoft.com/office/officeart/2008/layout/HorizontalMultiLevelHierarchy"/>
    <dgm:cxn modelId="{D1E48B94-6F89-4591-AF4F-FA4916876E73}" type="presOf" srcId="{5105E6DB-3263-4E03-B9A3-BF352CBFAADD}" destId="{C85BAEFF-5C61-4FFC-93D6-D02998CC4DF8}" srcOrd="1" destOrd="0" presId="urn:microsoft.com/office/officeart/2008/layout/HorizontalMultiLevelHierarchy"/>
    <dgm:cxn modelId="{2F25E887-82A9-4054-B028-61FD0F521E6C}" type="presOf" srcId="{5C312321-9241-4236-99F1-416A190760E1}" destId="{19FAE570-C41E-4E68-805E-68BC054770B2}" srcOrd="0" destOrd="0" presId="urn:microsoft.com/office/officeart/2008/layout/HorizontalMultiLevelHierarchy"/>
    <dgm:cxn modelId="{6A359466-7EDB-4F30-81E5-7F2DFE291326}" type="presOf" srcId="{EE084943-F421-44CD-ACB6-2CD9366E759D}" destId="{08809B55-D645-4635-A684-C4F4C7229D30}" srcOrd="1" destOrd="0" presId="urn:microsoft.com/office/officeart/2008/layout/HorizontalMultiLevelHierarchy"/>
    <dgm:cxn modelId="{7B6F9F31-76FD-4E41-963B-C89D83E4006C}" type="presOf" srcId="{38F0BA02-43DE-434F-91CB-FEA04BD349D8}" destId="{24127767-45B9-4EE8-9C96-6F932B318585}" srcOrd="1" destOrd="0" presId="urn:microsoft.com/office/officeart/2008/layout/HorizontalMultiLevelHierarchy"/>
    <dgm:cxn modelId="{5CA4902D-8881-472D-A186-7BF95B618F7D}" srcId="{4E9B80E8-A296-46D6-91D0-93F32A3A8024}" destId="{5C312321-9241-4236-99F1-416A190760E1}" srcOrd="4" destOrd="0" parTransId="{468A9F80-C00B-4E73-8A4E-F40AA7EED524}" sibTransId="{41975CE7-621C-4894-A190-DF28C24ECFDA}"/>
    <dgm:cxn modelId="{8BEDF63E-0775-4F5E-8035-2A861D7667A8}" type="presOf" srcId="{468A9F80-C00B-4E73-8A4E-F40AA7EED524}" destId="{FACC80A5-B982-410F-806B-DF8F7A54595B}" srcOrd="1" destOrd="0" presId="urn:microsoft.com/office/officeart/2008/layout/HorizontalMultiLevelHierarchy"/>
    <dgm:cxn modelId="{A98452BD-1513-462C-B817-94169CAF3CD7}" type="presOf" srcId="{5105E6DB-3263-4E03-B9A3-BF352CBFAADD}" destId="{3B00C9E7-84AC-49B9-ACF2-4FA1A05BCB44}" srcOrd="0" destOrd="0" presId="urn:microsoft.com/office/officeart/2008/layout/HorizontalMultiLevelHierarchy"/>
    <dgm:cxn modelId="{FEBCC8FC-9C85-4CEE-8571-C35E6D764DA8}" type="presOf" srcId="{ADB13ACD-EE91-45EC-B212-4399C2BC220C}" destId="{8AD6E26B-B249-481A-A4B7-85224FF3067C}" srcOrd="0" destOrd="0" presId="urn:microsoft.com/office/officeart/2008/layout/HorizontalMultiLevelHierarchy"/>
    <dgm:cxn modelId="{9738E784-B2DD-413E-96C5-8EA07C396956}" type="presOf" srcId="{38F0BA02-43DE-434F-91CB-FEA04BD349D8}" destId="{AE6349DC-4666-4DBD-AC6C-D6087B4C9D33}" srcOrd="0" destOrd="0" presId="urn:microsoft.com/office/officeart/2008/layout/HorizontalMultiLevelHierarchy"/>
    <dgm:cxn modelId="{7B2E698B-6CD7-4718-B04D-4A84D9ABB873}" type="presOf" srcId="{8409F74A-5B0C-41DB-A897-5CA50F87CC67}" destId="{D0CB3D64-98AC-4E72-9B77-1230A4C012CF}" srcOrd="1" destOrd="0" presId="urn:microsoft.com/office/officeart/2008/layout/HorizontalMultiLevelHierarchy"/>
    <dgm:cxn modelId="{52D91165-CBC6-4CD5-831B-0CA2E68EB0DB}" type="presOf" srcId="{468A9F80-C00B-4E73-8A4E-F40AA7EED524}" destId="{CC97C4CA-58F8-4075-8C26-DA2EE0BA9498}" srcOrd="0" destOrd="0" presId="urn:microsoft.com/office/officeart/2008/layout/HorizontalMultiLevelHierarchy"/>
    <dgm:cxn modelId="{C6F584B2-33F2-40E5-A807-8A72A19C6836}" srcId="{4E9B80E8-A296-46D6-91D0-93F32A3A8024}" destId="{140EE3BD-471A-4260-9B14-6827DBD49DD5}" srcOrd="6" destOrd="0" parTransId="{34D04D7E-99C0-49D3-965D-410C1F8AB47D}" sibTransId="{C9A9090C-43EE-475F-A5C0-C80AFD048907}"/>
    <dgm:cxn modelId="{072DDE38-523C-4487-87C5-DB78BF8FBA27}" srcId="{58A26D62-86C6-477C-9FAC-E1C3EF9840F3}" destId="{4E9B80E8-A296-46D6-91D0-93F32A3A8024}" srcOrd="0" destOrd="0" parTransId="{FC65CE7B-0348-4C8F-93AA-377C8D103470}" sibTransId="{C402CE06-5CA1-4238-82D6-615027094FCA}"/>
    <dgm:cxn modelId="{C51DD30E-7978-4869-AFCF-C5CA3BF5F29F}" type="presOf" srcId="{EE084943-F421-44CD-ACB6-2CD9366E759D}" destId="{0D60C23C-F719-445C-836B-22BBBFEBF2CB}" srcOrd="0" destOrd="0" presId="urn:microsoft.com/office/officeart/2008/layout/HorizontalMultiLevelHierarchy"/>
    <dgm:cxn modelId="{E43644DF-8B0E-4DF4-8E2C-327FA44F98D2}" srcId="{4E9B80E8-A296-46D6-91D0-93F32A3A8024}" destId="{7EDC473A-6C58-4C8A-8217-8262621784AF}" srcOrd="1" destOrd="0" parTransId="{5105E6DB-3263-4E03-B9A3-BF352CBFAADD}" sibTransId="{EF8F042F-DA7C-42E7-A8C2-A1C7EA1E5AE2}"/>
    <dgm:cxn modelId="{2A6D814A-6EE9-4343-81C1-54AD7851BCDA}" type="presOf" srcId="{8409F74A-5B0C-41DB-A897-5CA50F87CC67}" destId="{D432E59A-AD19-4D45-90EC-6D88D739BFA8}" srcOrd="0" destOrd="0" presId="urn:microsoft.com/office/officeart/2008/layout/HorizontalMultiLevelHierarchy"/>
    <dgm:cxn modelId="{703AAC07-B24B-46BA-9257-DCAF8CEE6958}" type="presOf" srcId="{C9ECBD1B-26A6-4E2D-81F4-AA329CC412D1}" destId="{B12B45CD-A15C-43A4-8293-64A90453C64E}" srcOrd="0" destOrd="0" presId="urn:microsoft.com/office/officeart/2008/layout/HorizontalMultiLevelHierarchy"/>
    <dgm:cxn modelId="{ED841A14-7C85-4743-8283-C69BE8E4C061}" type="presOf" srcId="{4E9B80E8-A296-46D6-91D0-93F32A3A8024}" destId="{7255C32E-BE47-4CBC-84D8-D0996D81D5D3}" srcOrd="0" destOrd="0" presId="urn:microsoft.com/office/officeart/2008/layout/HorizontalMultiLevelHierarchy"/>
    <dgm:cxn modelId="{A1B1B05C-3815-4379-9519-E55FAAB5C783}" type="presOf" srcId="{2E8D24E1-B78D-4A0C-8AD6-A0F2192B97BD}" destId="{FE124371-5989-4CF5-8EE0-76D0B7D72B09}" srcOrd="0" destOrd="0" presId="urn:microsoft.com/office/officeart/2008/layout/HorizontalMultiLevelHierarchy"/>
    <dgm:cxn modelId="{83F99433-BA33-45B3-890E-2C2992437494}" type="presOf" srcId="{4F056AD9-B360-44D1-99EA-8EA885AA0E31}" destId="{0F5050D6-ADDF-4EE9-9D51-17C2EACA873E}" srcOrd="0" destOrd="0" presId="urn:microsoft.com/office/officeart/2008/layout/HorizontalMultiLevelHierarchy"/>
    <dgm:cxn modelId="{82904C32-A046-4C65-AA7B-E6EE37AB308A}" type="presOf" srcId="{140EE3BD-471A-4260-9B14-6827DBD49DD5}" destId="{CA4FA9D0-0FAF-48FD-8D02-D3694AAD3E72}" srcOrd="0" destOrd="0" presId="urn:microsoft.com/office/officeart/2008/layout/HorizontalMultiLevelHierarchy"/>
    <dgm:cxn modelId="{AA094C81-058D-402E-A388-EA905CF30012}" type="presOf" srcId="{7EDC473A-6C58-4C8A-8217-8262621784AF}" destId="{7966EECF-EE01-4F69-927F-8EB470ED57B0}" srcOrd="0" destOrd="0" presId="urn:microsoft.com/office/officeart/2008/layout/HorizontalMultiLevelHierarchy"/>
    <dgm:cxn modelId="{E0D28F7F-6608-48F1-9AFD-C0A16C6A68D1}" type="presOf" srcId="{34D04D7E-99C0-49D3-965D-410C1F8AB47D}" destId="{C5881421-20E2-4DE1-9C81-67B3BAA72B69}" srcOrd="1" destOrd="0" presId="urn:microsoft.com/office/officeart/2008/layout/HorizontalMultiLevelHierarchy"/>
    <dgm:cxn modelId="{D53533FE-11C1-403E-820A-ACA8357368B5}" srcId="{4E9B80E8-A296-46D6-91D0-93F32A3A8024}" destId="{2E8D24E1-B78D-4A0C-8AD6-A0F2192B97BD}" srcOrd="0" destOrd="0" parTransId="{EE084943-F421-44CD-ACB6-2CD9366E759D}" sibTransId="{88ADAC01-3503-473A-B1E7-11D48E50EAFA}"/>
    <dgm:cxn modelId="{7E0EB5DE-B924-4143-9490-2812D7D38E1E}" srcId="{4E9B80E8-A296-46D6-91D0-93F32A3A8024}" destId="{4F056AD9-B360-44D1-99EA-8EA885AA0E31}" srcOrd="5" destOrd="0" parTransId="{ADB13ACD-EE91-45EC-B212-4399C2BC220C}" sibTransId="{DC5A86B3-43C8-4372-827F-AF5F40313E27}"/>
    <dgm:cxn modelId="{1E2F6E39-AFED-4A94-A1CA-9BD27918E0ED}" type="presParOf" srcId="{B9FC096F-E88F-4CC9-B277-DAF7DCFD65C5}" destId="{27AF1974-172F-4BAB-9B8F-41F4C20B2DEB}" srcOrd="0" destOrd="0" presId="urn:microsoft.com/office/officeart/2008/layout/HorizontalMultiLevelHierarchy"/>
    <dgm:cxn modelId="{B0BF121F-905F-4ED8-9CB7-28D97E155473}" type="presParOf" srcId="{27AF1974-172F-4BAB-9B8F-41F4C20B2DEB}" destId="{7255C32E-BE47-4CBC-84D8-D0996D81D5D3}" srcOrd="0" destOrd="0" presId="urn:microsoft.com/office/officeart/2008/layout/HorizontalMultiLevelHierarchy"/>
    <dgm:cxn modelId="{64E9B08F-5DA5-497F-A188-E6BD0D1B76A3}" type="presParOf" srcId="{27AF1974-172F-4BAB-9B8F-41F4C20B2DEB}" destId="{50FF79EE-692E-4AFC-BDC7-016051C4CBFF}" srcOrd="1" destOrd="0" presId="urn:microsoft.com/office/officeart/2008/layout/HorizontalMultiLevelHierarchy"/>
    <dgm:cxn modelId="{3F45D60D-1338-439B-9E7C-3D2EEB06D057}" type="presParOf" srcId="{50FF79EE-692E-4AFC-BDC7-016051C4CBFF}" destId="{0D60C23C-F719-445C-836B-22BBBFEBF2CB}" srcOrd="0" destOrd="0" presId="urn:microsoft.com/office/officeart/2008/layout/HorizontalMultiLevelHierarchy"/>
    <dgm:cxn modelId="{3C88F39F-4F31-47B5-9AAD-5D877EBB8AC2}" type="presParOf" srcId="{0D60C23C-F719-445C-836B-22BBBFEBF2CB}" destId="{08809B55-D645-4635-A684-C4F4C7229D30}" srcOrd="0" destOrd="0" presId="urn:microsoft.com/office/officeart/2008/layout/HorizontalMultiLevelHierarchy"/>
    <dgm:cxn modelId="{38CC2D28-1F05-4B49-864B-683F4956B219}" type="presParOf" srcId="{50FF79EE-692E-4AFC-BDC7-016051C4CBFF}" destId="{99915978-9905-43FD-8C13-CF968082F0C9}" srcOrd="1" destOrd="0" presId="urn:microsoft.com/office/officeart/2008/layout/HorizontalMultiLevelHierarchy"/>
    <dgm:cxn modelId="{D3903A07-5F6B-4E3C-9913-AC26843177C7}" type="presParOf" srcId="{99915978-9905-43FD-8C13-CF968082F0C9}" destId="{FE124371-5989-4CF5-8EE0-76D0B7D72B09}" srcOrd="0" destOrd="0" presId="urn:microsoft.com/office/officeart/2008/layout/HorizontalMultiLevelHierarchy"/>
    <dgm:cxn modelId="{DAFC2DE9-6CAC-44B0-9B9B-BC71F62A9A0C}" type="presParOf" srcId="{99915978-9905-43FD-8C13-CF968082F0C9}" destId="{0D2CA81C-6B28-4516-B017-564B0BA7CEC6}" srcOrd="1" destOrd="0" presId="urn:microsoft.com/office/officeart/2008/layout/HorizontalMultiLevelHierarchy"/>
    <dgm:cxn modelId="{78388364-0FE1-42BD-B2CB-8743F71B1256}" type="presParOf" srcId="{50FF79EE-692E-4AFC-BDC7-016051C4CBFF}" destId="{3B00C9E7-84AC-49B9-ACF2-4FA1A05BCB44}" srcOrd="2" destOrd="0" presId="urn:microsoft.com/office/officeart/2008/layout/HorizontalMultiLevelHierarchy"/>
    <dgm:cxn modelId="{39519288-22B9-43FA-AB19-6D978ADD872A}" type="presParOf" srcId="{3B00C9E7-84AC-49B9-ACF2-4FA1A05BCB44}" destId="{C85BAEFF-5C61-4FFC-93D6-D02998CC4DF8}" srcOrd="0" destOrd="0" presId="urn:microsoft.com/office/officeart/2008/layout/HorizontalMultiLevelHierarchy"/>
    <dgm:cxn modelId="{80E5BB26-AC8A-43C4-A3EF-F42515E9014F}" type="presParOf" srcId="{50FF79EE-692E-4AFC-BDC7-016051C4CBFF}" destId="{32FE97F3-FD08-42BF-A972-3F9B9CDC77D7}" srcOrd="3" destOrd="0" presId="urn:microsoft.com/office/officeart/2008/layout/HorizontalMultiLevelHierarchy"/>
    <dgm:cxn modelId="{260AC884-4EFE-4E26-8241-79108C4347BC}" type="presParOf" srcId="{32FE97F3-FD08-42BF-A972-3F9B9CDC77D7}" destId="{7966EECF-EE01-4F69-927F-8EB470ED57B0}" srcOrd="0" destOrd="0" presId="urn:microsoft.com/office/officeart/2008/layout/HorizontalMultiLevelHierarchy"/>
    <dgm:cxn modelId="{30E4F2DA-25B3-4861-8700-5AB08DE0E97B}" type="presParOf" srcId="{32FE97F3-FD08-42BF-A972-3F9B9CDC77D7}" destId="{4DE8F1B3-AD95-4AF3-A954-213825462CB4}" srcOrd="1" destOrd="0" presId="urn:microsoft.com/office/officeart/2008/layout/HorizontalMultiLevelHierarchy"/>
    <dgm:cxn modelId="{45021CB6-ACD8-40FB-9FF4-C4AAA052B15A}" type="presParOf" srcId="{50FF79EE-692E-4AFC-BDC7-016051C4CBFF}" destId="{AE6349DC-4666-4DBD-AC6C-D6087B4C9D33}" srcOrd="4" destOrd="0" presId="urn:microsoft.com/office/officeart/2008/layout/HorizontalMultiLevelHierarchy"/>
    <dgm:cxn modelId="{F95C2082-3597-4405-A110-1FEF196981F5}" type="presParOf" srcId="{AE6349DC-4666-4DBD-AC6C-D6087B4C9D33}" destId="{24127767-45B9-4EE8-9C96-6F932B318585}" srcOrd="0" destOrd="0" presId="urn:microsoft.com/office/officeart/2008/layout/HorizontalMultiLevelHierarchy"/>
    <dgm:cxn modelId="{A7E24CD0-6FCA-48E5-B733-7FF79C05D05F}" type="presParOf" srcId="{50FF79EE-692E-4AFC-BDC7-016051C4CBFF}" destId="{5CE2679B-2F37-4890-9813-06F32A5EDBF9}" srcOrd="5" destOrd="0" presId="urn:microsoft.com/office/officeart/2008/layout/HorizontalMultiLevelHierarchy"/>
    <dgm:cxn modelId="{4845A121-A52C-47CE-8ECE-42E74E81B52C}" type="presParOf" srcId="{5CE2679B-2F37-4890-9813-06F32A5EDBF9}" destId="{B12B45CD-A15C-43A4-8293-64A90453C64E}" srcOrd="0" destOrd="0" presId="urn:microsoft.com/office/officeart/2008/layout/HorizontalMultiLevelHierarchy"/>
    <dgm:cxn modelId="{A13214E2-628D-4A15-B96C-66B997DA5B36}" type="presParOf" srcId="{5CE2679B-2F37-4890-9813-06F32A5EDBF9}" destId="{B5953E75-E63B-4B23-9947-7812D9AE0A13}" srcOrd="1" destOrd="0" presId="urn:microsoft.com/office/officeart/2008/layout/HorizontalMultiLevelHierarchy"/>
    <dgm:cxn modelId="{72DAA804-FFFE-40CC-992E-FFAF0383CF20}" type="presParOf" srcId="{50FF79EE-692E-4AFC-BDC7-016051C4CBFF}" destId="{D432E59A-AD19-4D45-90EC-6D88D739BFA8}" srcOrd="6" destOrd="0" presId="urn:microsoft.com/office/officeart/2008/layout/HorizontalMultiLevelHierarchy"/>
    <dgm:cxn modelId="{FCE243CE-37BC-4425-83FC-06A1DF6F3228}" type="presParOf" srcId="{D432E59A-AD19-4D45-90EC-6D88D739BFA8}" destId="{D0CB3D64-98AC-4E72-9B77-1230A4C012CF}" srcOrd="0" destOrd="0" presId="urn:microsoft.com/office/officeart/2008/layout/HorizontalMultiLevelHierarchy"/>
    <dgm:cxn modelId="{72C3124D-2085-4B3B-8BB1-E9483DF4B8FC}" type="presParOf" srcId="{50FF79EE-692E-4AFC-BDC7-016051C4CBFF}" destId="{7B813CD8-546B-4E65-8722-FC7E38225D75}" srcOrd="7" destOrd="0" presId="urn:microsoft.com/office/officeart/2008/layout/HorizontalMultiLevelHierarchy"/>
    <dgm:cxn modelId="{15C32A06-3D33-4582-B581-03FEE5D06D6A}" type="presParOf" srcId="{7B813CD8-546B-4E65-8722-FC7E38225D75}" destId="{282A0741-36FB-4A39-84B4-362474DDDD74}" srcOrd="0" destOrd="0" presId="urn:microsoft.com/office/officeart/2008/layout/HorizontalMultiLevelHierarchy"/>
    <dgm:cxn modelId="{2E2AE94F-D317-4741-9E79-F06DA8E75A09}" type="presParOf" srcId="{7B813CD8-546B-4E65-8722-FC7E38225D75}" destId="{2783E287-8763-44AD-B760-13AF01721A1F}" srcOrd="1" destOrd="0" presId="urn:microsoft.com/office/officeart/2008/layout/HorizontalMultiLevelHierarchy"/>
    <dgm:cxn modelId="{A3BCBA29-D229-40A1-83C3-F39F4C6FA2A6}" type="presParOf" srcId="{50FF79EE-692E-4AFC-BDC7-016051C4CBFF}" destId="{CC97C4CA-58F8-4075-8C26-DA2EE0BA9498}" srcOrd="8" destOrd="0" presId="urn:microsoft.com/office/officeart/2008/layout/HorizontalMultiLevelHierarchy"/>
    <dgm:cxn modelId="{7E8B2104-E317-4374-A755-7AED1F2BE776}" type="presParOf" srcId="{CC97C4CA-58F8-4075-8C26-DA2EE0BA9498}" destId="{FACC80A5-B982-410F-806B-DF8F7A54595B}" srcOrd="0" destOrd="0" presId="urn:microsoft.com/office/officeart/2008/layout/HorizontalMultiLevelHierarchy"/>
    <dgm:cxn modelId="{6181824E-627F-4203-B6D6-3B98A2109FEE}" type="presParOf" srcId="{50FF79EE-692E-4AFC-BDC7-016051C4CBFF}" destId="{FE2B430D-E32A-4540-8399-E1DE7C8A5018}" srcOrd="9" destOrd="0" presId="urn:microsoft.com/office/officeart/2008/layout/HorizontalMultiLevelHierarchy"/>
    <dgm:cxn modelId="{B8CA471C-B0D3-4F2F-8878-9F24163626ED}" type="presParOf" srcId="{FE2B430D-E32A-4540-8399-E1DE7C8A5018}" destId="{19FAE570-C41E-4E68-805E-68BC054770B2}" srcOrd="0" destOrd="0" presId="urn:microsoft.com/office/officeart/2008/layout/HorizontalMultiLevelHierarchy"/>
    <dgm:cxn modelId="{B2C6E03C-8737-4BCE-94A0-DC769EAFA49D}" type="presParOf" srcId="{FE2B430D-E32A-4540-8399-E1DE7C8A5018}" destId="{07679E59-8450-4E3A-803D-04E319DB8644}" srcOrd="1" destOrd="0" presId="urn:microsoft.com/office/officeart/2008/layout/HorizontalMultiLevelHierarchy"/>
    <dgm:cxn modelId="{F49CB39D-219B-4475-BC79-5EC390C9DFDC}" type="presParOf" srcId="{50FF79EE-692E-4AFC-BDC7-016051C4CBFF}" destId="{8AD6E26B-B249-481A-A4B7-85224FF3067C}" srcOrd="10" destOrd="0" presId="urn:microsoft.com/office/officeart/2008/layout/HorizontalMultiLevelHierarchy"/>
    <dgm:cxn modelId="{FF7A9D65-75F2-415D-8060-9B276FE1CAB1}" type="presParOf" srcId="{8AD6E26B-B249-481A-A4B7-85224FF3067C}" destId="{25F45B1D-F116-4952-B097-E1ACF2EFE44C}" srcOrd="0" destOrd="0" presId="urn:microsoft.com/office/officeart/2008/layout/HorizontalMultiLevelHierarchy"/>
    <dgm:cxn modelId="{E27A6D27-403C-4CB5-9CB6-84331C2B2B59}" type="presParOf" srcId="{50FF79EE-692E-4AFC-BDC7-016051C4CBFF}" destId="{FACE9D4B-423F-4331-86D0-AAAE0D2E0E41}" srcOrd="11" destOrd="0" presId="urn:microsoft.com/office/officeart/2008/layout/HorizontalMultiLevelHierarchy"/>
    <dgm:cxn modelId="{41FF535F-4616-4072-8ADF-2BC881E97386}" type="presParOf" srcId="{FACE9D4B-423F-4331-86D0-AAAE0D2E0E41}" destId="{0F5050D6-ADDF-4EE9-9D51-17C2EACA873E}" srcOrd="0" destOrd="0" presId="urn:microsoft.com/office/officeart/2008/layout/HorizontalMultiLevelHierarchy"/>
    <dgm:cxn modelId="{720041A3-639A-42CF-B99D-029A5E5C1793}" type="presParOf" srcId="{FACE9D4B-423F-4331-86D0-AAAE0D2E0E41}" destId="{3279521C-04BD-4525-9B78-1113C9FCF882}" srcOrd="1" destOrd="0" presId="urn:microsoft.com/office/officeart/2008/layout/HorizontalMultiLevelHierarchy"/>
    <dgm:cxn modelId="{5D2B6ABD-F108-4C37-BD0F-8E690C708ED7}" type="presParOf" srcId="{50FF79EE-692E-4AFC-BDC7-016051C4CBFF}" destId="{76B05670-9B6A-4C50-BD66-9101AE74395A}" srcOrd="12" destOrd="0" presId="urn:microsoft.com/office/officeart/2008/layout/HorizontalMultiLevelHierarchy"/>
    <dgm:cxn modelId="{8ED55C27-D73F-4BFC-AA70-EAC6853FEABC}" type="presParOf" srcId="{76B05670-9B6A-4C50-BD66-9101AE74395A}" destId="{C5881421-20E2-4DE1-9C81-67B3BAA72B69}" srcOrd="0" destOrd="0" presId="urn:microsoft.com/office/officeart/2008/layout/HorizontalMultiLevelHierarchy"/>
    <dgm:cxn modelId="{F276C281-64BA-4F9A-8DEE-AE27A125D191}" type="presParOf" srcId="{50FF79EE-692E-4AFC-BDC7-016051C4CBFF}" destId="{C90B595E-79AF-40DF-A197-049CA78AE501}" srcOrd="13" destOrd="0" presId="urn:microsoft.com/office/officeart/2008/layout/HorizontalMultiLevelHierarchy"/>
    <dgm:cxn modelId="{81B18297-09E8-4B7F-8F5C-993E8CD2AFC1}" type="presParOf" srcId="{C90B595E-79AF-40DF-A197-049CA78AE501}" destId="{CA4FA9D0-0FAF-48FD-8D02-D3694AAD3E72}" srcOrd="0" destOrd="0" presId="urn:microsoft.com/office/officeart/2008/layout/HorizontalMultiLevelHierarchy"/>
    <dgm:cxn modelId="{B82DA11D-AD31-4F09-8045-70025ABD6DB8}" type="presParOf" srcId="{C90B595E-79AF-40DF-A197-049CA78AE501}" destId="{807416D2-6D1F-4415-932F-0586AF77CF91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1553E28-EA2C-43B8-AB59-43B4B79E1F3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ADE9FE-2217-4CD1-8371-41F0ED2E8F5B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Привлечение специалистов </a:t>
          </a:r>
        </a:p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 Северо-Енисейский район</a:t>
          </a:r>
          <a:endParaRPr lang="ru-RU" sz="1800" dirty="0"/>
        </a:p>
      </dgm:t>
    </dgm:pt>
    <dgm:pt modelId="{8B0015B6-30AA-4B0A-AF7B-B0B2C1487230}" type="parTrans" cxnId="{A419ED37-D3EE-4F22-BBB3-6861C0707F76}">
      <dgm:prSet/>
      <dgm:spPr/>
      <dgm:t>
        <a:bodyPr/>
        <a:lstStyle/>
        <a:p>
          <a:endParaRPr lang="ru-RU"/>
        </a:p>
      </dgm:t>
    </dgm:pt>
    <dgm:pt modelId="{86B6577E-6AF3-4FFA-8ADB-A0152DC53C9B}" type="sibTrans" cxnId="{A419ED37-D3EE-4F22-BBB3-6861C0707F76}">
      <dgm:prSet/>
      <dgm:spPr/>
      <dgm:t>
        <a:bodyPr/>
        <a:lstStyle/>
        <a:p>
          <a:endParaRPr lang="ru-RU"/>
        </a:p>
      </dgm:t>
    </dgm:pt>
    <dgm:pt modelId="{2304BE6B-C2C5-4E5F-9956-E28F49367818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Создание условий для привлечения специалистов в учреждения социальной сферы и муниципальные предприятия Северо-Енисейского района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59F56E2-847B-4E61-B8AE-C90E746DB5A0}" type="parTrans" cxnId="{C0F45D75-CBAD-4C31-95F6-067D6A44A2F7}">
      <dgm:prSet/>
      <dgm:spPr/>
      <dgm:t>
        <a:bodyPr/>
        <a:lstStyle/>
        <a:p>
          <a:endParaRPr lang="ru-RU"/>
        </a:p>
      </dgm:t>
    </dgm:pt>
    <dgm:pt modelId="{D9B308AF-2A87-441C-B249-E25F91A804AA}" type="sibTrans" cxnId="{C0F45D75-CBAD-4C31-95F6-067D6A44A2F7}">
      <dgm:prSet/>
      <dgm:spPr/>
      <dgm:t>
        <a:bodyPr/>
        <a:lstStyle/>
        <a:p>
          <a:endParaRPr lang="ru-RU"/>
        </a:p>
      </dgm:t>
    </dgm:pt>
    <dgm:pt modelId="{D3B26E83-F5F8-460C-9A03-E8DA74713CCC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Привлечение специалистов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 Северо-Енисейский район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60615DA-C94F-4C53-BC95-633FA1E65CFB}" type="parTrans" cxnId="{7EA83323-D34B-48C3-A79A-FFD308C0685E}">
      <dgm:prSet/>
      <dgm:spPr/>
      <dgm:t>
        <a:bodyPr/>
        <a:lstStyle/>
        <a:p>
          <a:endParaRPr lang="ru-RU"/>
        </a:p>
      </dgm:t>
    </dgm:pt>
    <dgm:pt modelId="{23617253-E2BE-4A4B-8B69-9704DD52D230}" type="sibTrans" cxnId="{7EA83323-D34B-48C3-A79A-FFD308C0685E}">
      <dgm:prSet/>
      <dgm:spPr/>
      <dgm:t>
        <a:bodyPr/>
        <a:lstStyle/>
        <a:p>
          <a:endParaRPr lang="ru-RU"/>
        </a:p>
      </dgm:t>
    </dgm:pt>
    <dgm:pt modelId="{3F1357B4-9E5E-44E0-B461-7288E6C0409A}" type="pres">
      <dgm:prSet presAssocID="{81553E28-EA2C-43B8-AB59-43B4B79E1F3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8A4F73-192C-4A67-9590-8A29092F3315}" type="pres">
      <dgm:prSet presAssocID="{5DADE9FE-2217-4CD1-8371-41F0ED2E8F5B}" presName="root1" presStyleCnt="0"/>
      <dgm:spPr/>
    </dgm:pt>
    <dgm:pt modelId="{35B30BB2-10E1-4D35-8797-70B1E738B985}" type="pres">
      <dgm:prSet presAssocID="{5DADE9FE-2217-4CD1-8371-41F0ED2E8F5B}" presName="LevelOneTextNode" presStyleLbl="node0" presStyleIdx="0" presStyleCnt="1" custFlipVert="1" custScaleX="294609" custScaleY="326268" custLinFactX="-846424" custLinFactNeighborX="-900000" custLinFactNeighborY="508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3C26EA-F87E-4F9D-87A4-223749DB794D}" type="pres">
      <dgm:prSet presAssocID="{5DADE9FE-2217-4CD1-8371-41F0ED2E8F5B}" presName="level2hierChild" presStyleCnt="0"/>
      <dgm:spPr/>
    </dgm:pt>
    <dgm:pt modelId="{63D48A86-AA0A-446A-8ECA-A58B2C29F4D7}" type="pres">
      <dgm:prSet presAssocID="{C59F56E2-847B-4E61-B8AE-C90E746DB5A0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D13967C8-A30A-4CBB-B9B7-CB2CE0FD0CEB}" type="pres">
      <dgm:prSet presAssocID="{C59F56E2-847B-4E61-B8AE-C90E746DB5A0}" presName="connTx" presStyleLbl="parChTrans1D2" presStyleIdx="0" presStyleCnt="2"/>
      <dgm:spPr/>
      <dgm:t>
        <a:bodyPr/>
        <a:lstStyle/>
        <a:p>
          <a:endParaRPr lang="ru-RU"/>
        </a:p>
      </dgm:t>
    </dgm:pt>
    <dgm:pt modelId="{676923FF-B0F9-4521-82A7-F21EE7D32454}" type="pres">
      <dgm:prSet presAssocID="{2304BE6B-C2C5-4E5F-9956-E28F49367818}" presName="root2" presStyleCnt="0"/>
      <dgm:spPr/>
    </dgm:pt>
    <dgm:pt modelId="{FFC40312-CCA8-4498-A966-C9CFE6CA4308}" type="pres">
      <dgm:prSet presAssocID="{2304BE6B-C2C5-4E5F-9956-E28F49367818}" presName="LevelTwoTextNode" presStyleLbl="node2" presStyleIdx="0" presStyleCnt="2" custScaleX="367387" custScaleY="570931" custLinFactX="-100000" custLinFactNeighborX="-117679" custLinFactNeighborY="-950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542F9E-3D8A-4D11-B7C0-C8AA9131ED2C}" type="pres">
      <dgm:prSet presAssocID="{2304BE6B-C2C5-4E5F-9956-E28F49367818}" presName="level3hierChild" presStyleCnt="0"/>
      <dgm:spPr/>
    </dgm:pt>
    <dgm:pt modelId="{0F608F71-1C17-47E2-B21B-92FA20E1879A}" type="pres">
      <dgm:prSet presAssocID="{B60615DA-C94F-4C53-BC95-633FA1E65CFB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961998E9-4422-4805-A7F0-A0F3ED63E13D}" type="pres">
      <dgm:prSet presAssocID="{B60615DA-C94F-4C53-BC95-633FA1E65CFB}" presName="connTx" presStyleLbl="parChTrans1D2" presStyleIdx="1" presStyleCnt="2"/>
      <dgm:spPr/>
      <dgm:t>
        <a:bodyPr/>
        <a:lstStyle/>
        <a:p>
          <a:endParaRPr lang="ru-RU"/>
        </a:p>
      </dgm:t>
    </dgm:pt>
    <dgm:pt modelId="{211648AF-6DA3-4D5E-A325-562A59FF65FF}" type="pres">
      <dgm:prSet presAssocID="{D3B26E83-F5F8-460C-9A03-E8DA74713CCC}" presName="root2" presStyleCnt="0"/>
      <dgm:spPr/>
    </dgm:pt>
    <dgm:pt modelId="{C1211EB3-3E36-488D-BCD8-D255F3661A1C}" type="pres">
      <dgm:prSet presAssocID="{D3B26E83-F5F8-460C-9A03-E8DA74713CCC}" presName="LevelTwoTextNode" presStyleLbl="node2" presStyleIdx="1" presStyleCnt="2" custScaleX="363415" custScaleY="492805" custLinFactX="-100000" custLinFactY="82964" custLinFactNeighborX="-115497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5E2AA5-1B17-4F20-90CC-9C5BADAB2C0D}" type="pres">
      <dgm:prSet presAssocID="{D3B26E83-F5F8-460C-9A03-E8DA74713CCC}" presName="level3hierChild" presStyleCnt="0"/>
      <dgm:spPr/>
    </dgm:pt>
  </dgm:ptLst>
  <dgm:cxnLst>
    <dgm:cxn modelId="{7EA83323-D34B-48C3-A79A-FFD308C0685E}" srcId="{5DADE9FE-2217-4CD1-8371-41F0ED2E8F5B}" destId="{D3B26E83-F5F8-460C-9A03-E8DA74713CCC}" srcOrd="1" destOrd="0" parTransId="{B60615DA-C94F-4C53-BC95-633FA1E65CFB}" sibTransId="{23617253-E2BE-4A4B-8B69-9704DD52D230}"/>
    <dgm:cxn modelId="{4C38A5AB-2D0F-4838-BEBD-5FEE196E45E9}" type="presOf" srcId="{D3B26E83-F5F8-460C-9A03-E8DA74713CCC}" destId="{C1211EB3-3E36-488D-BCD8-D255F3661A1C}" srcOrd="0" destOrd="0" presId="urn:microsoft.com/office/officeart/2008/layout/HorizontalMultiLevelHierarchy"/>
    <dgm:cxn modelId="{DE58A513-BC57-4EC8-B641-D5125542C73B}" type="presOf" srcId="{2304BE6B-C2C5-4E5F-9956-E28F49367818}" destId="{FFC40312-CCA8-4498-A966-C9CFE6CA4308}" srcOrd="0" destOrd="0" presId="urn:microsoft.com/office/officeart/2008/layout/HorizontalMultiLevelHierarchy"/>
    <dgm:cxn modelId="{A3E62C09-E0D6-41F5-8357-2D6057E34A33}" type="presOf" srcId="{C59F56E2-847B-4E61-B8AE-C90E746DB5A0}" destId="{D13967C8-A30A-4CBB-B9B7-CB2CE0FD0CEB}" srcOrd="1" destOrd="0" presId="urn:microsoft.com/office/officeart/2008/layout/HorizontalMultiLevelHierarchy"/>
    <dgm:cxn modelId="{2331A6AA-FC5B-4495-9908-D83E16FDB314}" type="presOf" srcId="{B60615DA-C94F-4C53-BC95-633FA1E65CFB}" destId="{0F608F71-1C17-47E2-B21B-92FA20E1879A}" srcOrd="0" destOrd="0" presId="urn:microsoft.com/office/officeart/2008/layout/HorizontalMultiLevelHierarchy"/>
    <dgm:cxn modelId="{C9D80532-FC0A-45FA-8B81-9B6F69DCAB13}" type="presOf" srcId="{81553E28-EA2C-43B8-AB59-43B4B79E1F35}" destId="{3F1357B4-9E5E-44E0-B461-7288E6C0409A}" srcOrd="0" destOrd="0" presId="urn:microsoft.com/office/officeart/2008/layout/HorizontalMultiLevelHierarchy"/>
    <dgm:cxn modelId="{A419ED37-D3EE-4F22-BBB3-6861C0707F76}" srcId="{81553E28-EA2C-43B8-AB59-43B4B79E1F35}" destId="{5DADE9FE-2217-4CD1-8371-41F0ED2E8F5B}" srcOrd="0" destOrd="0" parTransId="{8B0015B6-30AA-4B0A-AF7B-B0B2C1487230}" sibTransId="{86B6577E-6AF3-4FFA-8ADB-A0152DC53C9B}"/>
    <dgm:cxn modelId="{C0F45D75-CBAD-4C31-95F6-067D6A44A2F7}" srcId="{5DADE9FE-2217-4CD1-8371-41F0ED2E8F5B}" destId="{2304BE6B-C2C5-4E5F-9956-E28F49367818}" srcOrd="0" destOrd="0" parTransId="{C59F56E2-847B-4E61-B8AE-C90E746DB5A0}" sibTransId="{D9B308AF-2A87-441C-B249-E25F91A804AA}"/>
    <dgm:cxn modelId="{2430E9AB-BEEC-4F01-AF2C-4304EEECF4C3}" type="presOf" srcId="{C59F56E2-847B-4E61-B8AE-C90E746DB5A0}" destId="{63D48A86-AA0A-446A-8ECA-A58B2C29F4D7}" srcOrd="0" destOrd="0" presId="urn:microsoft.com/office/officeart/2008/layout/HorizontalMultiLevelHierarchy"/>
    <dgm:cxn modelId="{338F3DAE-BAB9-488D-979C-45E6F6AE7A60}" type="presOf" srcId="{B60615DA-C94F-4C53-BC95-633FA1E65CFB}" destId="{961998E9-4422-4805-A7F0-A0F3ED63E13D}" srcOrd="1" destOrd="0" presId="urn:microsoft.com/office/officeart/2008/layout/HorizontalMultiLevelHierarchy"/>
    <dgm:cxn modelId="{E75684F0-95F3-4E4F-A7C3-6489A67D4821}" type="presOf" srcId="{5DADE9FE-2217-4CD1-8371-41F0ED2E8F5B}" destId="{35B30BB2-10E1-4D35-8797-70B1E738B985}" srcOrd="0" destOrd="0" presId="urn:microsoft.com/office/officeart/2008/layout/HorizontalMultiLevelHierarchy"/>
    <dgm:cxn modelId="{293285B2-836F-4354-A2C6-20A5BA5B55AB}" type="presParOf" srcId="{3F1357B4-9E5E-44E0-B461-7288E6C0409A}" destId="{CD8A4F73-192C-4A67-9590-8A29092F3315}" srcOrd="0" destOrd="0" presId="urn:microsoft.com/office/officeart/2008/layout/HorizontalMultiLevelHierarchy"/>
    <dgm:cxn modelId="{00FE8327-0391-49C2-943B-A9BA0F1B0341}" type="presParOf" srcId="{CD8A4F73-192C-4A67-9590-8A29092F3315}" destId="{35B30BB2-10E1-4D35-8797-70B1E738B985}" srcOrd="0" destOrd="0" presId="urn:microsoft.com/office/officeart/2008/layout/HorizontalMultiLevelHierarchy"/>
    <dgm:cxn modelId="{CF8D6B87-B585-485C-A3BD-6801ABD768FF}" type="presParOf" srcId="{CD8A4F73-192C-4A67-9590-8A29092F3315}" destId="{7D3C26EA-F87E-4F9D-87A4-223749DB794D}" srcOrd="1" destOrd="0" presId="urn:microsoft.com/office/officeart/2008/layout/HorizontalMultiLevelHierarchy"/>
    <dgm:cxn modelId="{D861B296-364B-4117-8EEE-FFE74243D0E0}" type="presParOf" srcId="{7D3C26EA-F87E-4F9D-87A4-223749DB794D}" destId="{63D48A86-AA0A-446A-8ECA-A58B2C29F4D7}" srcOrd="0" destOrd="0" presId="urn:microsoft.com/office/officeart/2008/layout/HorizontalMultiLevelHierarchy"/>
    <dgm:cxn modelId="{DEBA1EA6-52D5-42AD-AB10-9DCAB0A79117}" type="presParOf" srcId="{63D48A86-AA0A-446A-8ECA-A58B2C29F4D7}" destId="{D13967C8-A30A-4CBB-B9B7-CB2CE0FD0CEB}" srcOrd="0" destOrd="0" presId="urn:microsoft.com/office/officeart/2008/layout/HorizontalMultiLevelHierarchy"/>
    <dgm:cxn modelId="{C459AE7A-E417-438A-930A-C79338F1FF00}" type="presParOf" srcId="{7D3C26EA-F87E-4F9D-87A4-223749DB794D}" destId="{676923FF-B0F9-4521-82A7-F21EE7D32454}" srcOrd="1" destOrd="0" presId="urn:microsoft.com/office/officeart/2008/layout/HorizontalMultiLevelHierarchy"/>
    <dgm:cxn modelId="{82569AFF-C441-4DBF-9C8F-2EE47DA45B77}" type="presParOf" srcId="{676923FF-B0F9-4521-82A7-F21EE7D32454}" destId="{FFC40312-CCA8-4498-A966-C9CFE6CA4308}" srcOrd="0" destOrd="0" presId="urn:microsoft.com/office/officeart/2008/layout/HorizontalMultiLevelHierarchy"/>
    <dgm:cxn modelId="{4FC3115D-BF69-48FE-972F-310CA9905CD9}" type="presParOf" srcId="{676923FF-B0F9-4521-82A7-F21EE7D32454}" destId="{B6542F9E-3D8A-4D11-B7C0-C8AA9131ED2C}" srcOrd="1" destOrd="0" presId="urn:microsoft.com/office/officeart/2008/layout/HorizontalMultiLevelHierarchy"/>
    <dgm:cxn modelId="{3A43282E-0684-4087-ABD7-C9007114ED1D}" type="presParOf" srcId="{7D3C26EA-F87E-4F9D-87A4-223749DB794D}" destId="{0F608F71-1C17-47E2-B21B-92FA20E1879A}" srcOrd="2" destOrd="0" presId="urn:microsoft.com/office/officeart/2008/layout/HorizontalMultiLevelHierarchy"/>
    <dgm:cxn modelId="{ABF00285-4096-47C7-9DB0-9B60BE33D84C}" type="presParOf" srcId="{0F608F71-1C17-47E2-B21B-92FA20E1879A}" destId="{961998E9-4422-4805-A7F0-A0F3ED63E13D}" srcOrd="0" destOrd="0" presId="urn:microsoft.com/office/officeart/2008/layout/HorizontalMultiLevelHierarchy"/>
    <dgm:cxn modelId="{EEA61864-18BA-4AB4-A812-1F66EB52A3EE}" type="presParOf" srcId="{7D3C26EA-F87E-4F9D-87A4-223749DB794D}" destId="{211648AF-6DA3-4D5E-A325-562A59FF65FF}" srcOrd="3" destOrd="0" presId="urn:microsoft.com/office/officeart/2008/layout/HorizontalMultiLevelHierarchy"/>
    <dgm:cxn modelId="{730A266F-A928-439B-8287-263A728554BA}" type="presParOf" srcId="{211648AF-6DA3-4D5E-A325-562A59FF65FF}" destId="{C1211EB3-3E36-488D-BCD8-D255F3661A1C}" srcOrd="0" destOrd="0" presId="urn:microsoft.com/office/officeart/2008/layout/HorizontalMultiLevelHierarchy"/>
    <dgm:cxn modelId="{19BF2619-D27B-4B31-8102-AAD2628050DC}" type="presParOf" srcId="{211648AF-6DA3-4D5E-A325-562A59FF65FF}" destId="{9C5E2AA5-1B17-4F20-90CC-9C5BADAB2C0D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553E28-EA2C-43B8-AB59-43B4B79E1F3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CF11E3-380E-48F2-89E9-879FB97AB162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Реформирование и модернизация жилищно-коммунального хозяйства и повышение энергетической эффективности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5388ACF-4101-4037-864E-A344EABBF0C3}" type="parTrans" cxnId="{9DD0EAAB-C52C-440E-B971-02CCC277E54F}">
      <dgm:prSet/>
      <dgm:spPr/>
      <dgm:t>
        <a:bodyPr/>
        <a:lstStyle/>
        <a:p>
          <a:endParaRPr lang="ru-RU"/>
        </a:p>
      </dgm:t>
    </dgm:pt>
    <dgm:pt modelId="{C2755AAF-E47A-439B-8F96-60F54D122A3B}" type="sibTrans" cxnId="{9DD0EAAB-C52C-440E-B971-02CCC277E54F}">
      <dgm:prSet/>
      <dgm:spPr/>
      <dgm:t>
        <a:bodyPr/>
        <a:lstStyle/>
        <a:p>
          <a:endParaRPr lang="ru-RU"/>
        </a:p>
      </dgm:t>
    </dgm:pt>
    <dgm:pt modelId="{CA7C17D0-4058-46FF-AE83-236C1802E17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Модернизация, реконструкция, капитальный ремонт объектов коммунальной инфраструктуры и обновление материально-технической базы предприятий жилищно-коммунального хозяйства Северо-Енисейского района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140 475,2</a:t>
          </a:r>
        </a:p>
      </dgm:t>
    </dgm:pt>
    <dgm:pt modelId="{7A0D34FF-4450-4439-8442-963A1B34B589}" type="parTrans" cxnId="{6DA37D6D-B4C0-47A5-B5F7-2CD0683F4944}">
      <dgm:prSet/>
      <dgm:spPr/>
      <dgm:t>
        <a:bodyPr/>
        <a:lstStyle/>
        <a:p>
          <a:endParaRPr lang="ru-RU"/>
        </a:p>
      </dgm:t>
    </dgm:pt>
    <dgm:pt modelId="{82862A97-781B-4E0F-BF13-734B0FACBB5F}" type="sibTrans" cxnId="{6DA37D6D-B4C0-47A5-B5F7-2CD0683F4944}">
      <dgm:prSet/>
      <dgm:spPr/>
      <dgm:t>
        <a:bodyPr/>
        <a:lstStyle/>
        <a:p>
          <a:endParaRPr lang="ru-RU"/>
        </a:p>
      </dgm:t>
    </dgm:pt>
    <dgm:pt modelId="{363FED4A-B0C1-4BB8-A643-7E81140739A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Доступность коммунально-бытовых услуг для населения Северо-Енисейского района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1 098 405,6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8C8023F-2C9D-48A0-8EED-673CFAACDED8}" type="parTrans" cxnId="{1749DA2E-253B-4862-87A7-B20C5720D536}">
      <dgm:prSet/>
      <dgm:spPr/>
      <dgm:t>
        <a:bodyPr/>
        <a:lstStyle/>
        <a:p>
          <a:endParaRPr lang="ru-RU"/>
        </a:p>
      </dgm:t>
    </dgm:pt>
    <dgm:pt modelId="{751D1259-010D-478B-B306-C05BDE10774C}" type="sibTrans" cxnId="{1749DA2E-253B-4862-87A7-B20C5720D536}">
      <dgm:prSet/>
      <dgm:spPr/>
      <dgm:t>
        <a:bodyPr/>
        <a:lstStyle/>
        <a:p>
          <a:endParaRPr lang="ru-RU"/>
        </a:p>
      </dgm:t>
    </dgm:pt>
    <dgm:pt modelId="{CF2876CA-A731-4B2A-9BB1-41AD9346C48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Энергосбережение и повышение энергетической эффективности в Северо-Енисейском районе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6 552,5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1784CB1-5FF2-4923-9268-E48D5050269B}" type="parTrans" cxnId="{9E6B1A69-78C5-4F56-B627-2F3ABB89B17A}">
      <dgm:prSet/>
      <dgm:spPr/>
      <dgm:t>
        <a:bodyPr/>
        <a:lstStyle/>
        <a:p>
          <a:endParaRPr lang="ru-RU"/>
        </a:p>
      </dgm:t>
    </dgm:pt>
    <dgm:pt modelId="{2178E18F-E57E-49FC-9F55-315294E2E28C}" type="sibTrans" cxnId="{9E6B1A69-78C5-4F56-B627-2F3ABB89B17A}">
      <dgm:prSet/>
      <dgm:spPr/>
      <dgm:t>
        <a:bodyPr/>
        <a:lstStyle/>
        <a:p>
          <a:endParaRPr lang="ru-RU"/>
        </a:p>
      </dgm:t>
    </dgm:pt>
    <dgm:pt modelId="{4B85A143-0CF1-445C-A7DB-3AC97ADD88E8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Чистая вода Северо-Енисейского района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87 777,5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5A53765-1C2F-47A6-AB2B-0A24AEF224AB}" type="parTrans" cxnId="{141689D5-2016-4CF0-A629-DCA68DBBD112}">
      <dgm:prSet/>
      <dgm:spPr/>
      <dgm:t>
        <a:bodyPr/>
        <a:lstStyle/>
        <a:p>
          <a:endParaRPr lang="ru-RU"/>
        </a:p>
      </dgm:t>
    </dgm:pt>
    <dgm:pt modelId="{EB5CD9C1-8316-45F4-A0BD-4AA8B9D79C74}" type="sibTrans" cxnId="{141689D5-2016-4CF0-A629-DCA68DBBD112}">
      <dgm:prSet/>
      <dgm:spPr/>
      <dgm:t>
        <a:bodyPr/>
        <a:lstStyle/>
        <a:p>
          <a:endParaRPr lang="ru-RU"/>
        </a:p>
      </dgm:t>
    </dgm:pt>
    <dgm:pt modelId="{0442496B-A69D-4681-B992-1B7D4C120239}">
      <dgm:prSet custT="1"/>
      <dgm:spPr/>
      <dgm:t>
        <a:bodyPr/>
        <a:lstStyle/>
        <a:p>
          <a:r>
            <a:rPr lang="ru-RU" sz="800" dirty="0" smtClean="0"/>
            <a:t>Участие </a:t>
          </a:r>
          <a:r>
            <a:rPr lang="ru-RU" sz="800" dirty="0" smtClean="0">
              <a:effectLst/>
              <a:latin typeface="Times New Roman"/>
              <a:ea typeface="Times New Roman"/>
            </a:rPr>
            <a:t>в организации деятельности по обращению с твердыми коммунальными отходами на территории Северо-Енисейского района</a:t>
          </a:r>
          <a:r>
            <a:rPr lang="ru-RU" sz="800" dirty="0" smtClean="0"/>
            <a:t> </a:t>
          </a:r>
        </a:p>
        <a:p>
          <a:r>
            <a:rPr lang="ru-RU" sz="800" dirty="0" smtClean="0"/>
            <a:t>35 814,9</a:t>
          </a:r>
          <a:endParaRPr lang="ru-RU" sz="800" dirty="0"/>
        </a:p>
      </dgm:t>
    </dgm:pt>
    <dgm:pt modelId="{4081DBA7-8AB2-494C-807F-26AD2151D32D}" type="sibTrans" cxnId="{5C9C0BA0-A72F-4C38-85EC-20D030591C65}">
      <dgm:prSet/>
      <dgm:spPr/>
      <dgm:t>
        <a:bodyPr/>
        <a:lstStyle/>
        <a:p>
          <a:endParaRPr lang="ru-RU"/>
        </a:p>
      </dgm:t>
    </dgm:pt>
    <dgm:pt modelId="{2CA9B3CD-39E3-40D3-AEF3-BAD6DF1D3C76}" type="parTrans" cxnId="{5C9C0BA0-A72F-4C38-85EC-20D030591C65}">
      <dgm:prSet/>
      <dgm:spPr/>
      <dgm:t>
        <a:bodyPr/>
        <a:lstStyle/>
        <a:p>
          <a:endParaRPr lang="ru-RU"/>
        </a:p>
      </dgm:t>
    </dgm:pt>
    <dgm:pt modelId="{3F1357B4-9E5E-44E0-B461-7288E6C0409A}" type="pres">
      <dgm:prSet presAssocID="{81553E28-EA2C-43B8-AB59-43B4B79E1F3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05446-2FF5-4582-9DE1-73DB2B34EE99}" type="pres">
      <dgm:prSet presAssocID="{19CF11E3-380E-48F2-89E9-879FB97AB162}" presName="root1" presStyleCnt="0"/>
      <dgm:spPr/>
      <dgm:t>
        <a:bodyPr/>
        <a:lstStyle/>
        <a:p>
          <a:endParaRPr lang="ru-RU"/>
        </a:p>
      </dgm:t>
    </dgm:pt>
    <dgm:pt modelId="{62440AD2-5F42-43BB-9E39-2FCC33600A4F}" type="pres">
      <dgm:prSet presAssocID="{19CF11E3-380E-48F2-89E9-879FB97AB162}" presName="LevelOneTextNode" presStyleLbl="node0" presStyleIdx="0" presStyleCnt="1" custLinFactX="-100000" custLinFactNeighborX="-111591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0B2005-BBEF-4D12-9C4E-28A25471DE17}" type="pres">
      <dgm:prSet presAssocID="{19CF11E3-380E-48F2-89E9-879FB97AB162}" presName="level2hierChild" presStyleCnt="0"/>
      <dgm:spPr/>
      <dgm:t>
        <a:bodyPr/>
        <a:lstStyle/>
        <a:p>
          <a:endParaRPr lang="ru-RU"/>
        </a:p>
      </dgm:t>
    </dgm:pt>
    <dgm:pt modelId="{4EB5C69D-0640-4DB7-8474-31D16E77BBB0}" type="pres">
      <dgm:prSet presAssocID="{7A0D34FF-4450-4439-8442-963A1B34B589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7F9487AE-DCD1-4BDD-B684-2DFCF8BCD381}" type="pres">
      <dgm:prSet presAssocID="{7A0D34FF-4450-4439-8442-963A1B34B589}" presName="connTx" presStyleLbl="parChTrans1D2" presStyleIdx="0" presStyleCnt="5"/>
      <dgm:spPr/>
      <dgm:t>
        <a:bodyPr/>
        <a:lstStyle/>
        <a:p>
          <a:endParaRPr lang="ru-RU"/>
        </a:p>
      </dgm:t>
    </dgm:pt>
    <dgm:pt modelId="{37BD7B29-F596-43D2-AAC1-532DE5CCBAAF}" type="pres">
      <dgm:prSet presAssocID="{CA7C17D0-4058-46FF-AE83-236C1802E17C}" presName="root2" presStyleCnt="0"/>
      <dgm:spPr/>
      <dgm:t>
        <a:bodyPr/>
        <a:lstStyle/>
        <a:p>
          <a:endParaRPr lang="ru-RU"/>
        </a:p>
      </dgm:t>
    </dgm:pt>
    <dgm:pt modelId="{9F8B010D-B14E-483B-822F-5B87F314267E}" type="pres">
      <dgm:prSet presAssocID="{CA7C17D0-4058-46FF-AE83-236C1802E17C}" presName="LevelTwoTextNode" presStyleLbl="node2" presStyleIdx="0" presStyleCnt="5" custLinFactNeighborX="-74600" custLinFactNeighborY="263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2C4452-8C82-4829-B83D-2011F4A9FC23}" type="pres">
      <dgm:prSet presAssocID="{CA7C17D0-4058-46FF-AE83-236C1802E17C}" presName="level3hierChild" presStyleCnt="0"/>
      <dgm:spPr/>
      <dgm:t>
        <a:bodyPr/>
        <a:lstStyle/>
        <a:p>
          <a:endParaRPr lang="ru-RU"/>
        </a:p>
      </dgm:t>
    </dgm:pt>
    <dgm:pt modelId="{4A96901B-ACF0-4C56-A017-7C1DFB74E20F}" type="pres">
      <dgm:prSet presAssocID="{E5A53765-1C2F-47A6-AB2B-0A24AEF224AB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1CAF1BC5-7AC7-4C0A-9680-79FBD9CC18CD}" type="pres">
      <dgm:prSet presAssocID="{E5A53765-1C2F-47A6-AB2B-0A24AEF224AB}" presName="connTx" presStyleLbl="parChTrans1D2" presStyleIdx="1" presStyleCnt="5"/>
      <dgm:spPr/>
      <dgm:t>
        <a:bodyPr/>
        <a:lstStyle/>
        <a:p>
          <a:endParaRPr lang="ru-RU"/>
        </a:p>
      </dgm:t>
    </dgm:pt>
    <dgm:pt modelId="{43981256-893E-422A-B14A-8190FADA6DE9}" type="pres">
      <dgm:prSet presAssocID="{4B85A143-0CF1-445C-A7DB-3AC97ADD88E8}" presName="root2" presStyleCnt="0"/>
      <dgm:spPr/>
    </dgm:pt>
    <dgm:pt modelId="{04862E9E-EA06-407E-ADBC-045C6596BA62}" type="pres">
      <dgm:prSet presAssocID="{4B85A143-0CF1-445C-A7DB-3AC97ADD88E8}" presName="LevelTwoTextNode" presStyleLbl="node2" presStyleIdx="1" presStyleCnt="5" custScaleY="55679" custLinFactNeighborX="-74600" custLinFactNeighborY="11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88E3A7-2463-450D-8209-7FDFA03F1D55}" type="pres">
      <dgm:prSet presAssocID="{4B85A143-0CF1-445C-A7DB-3AC97ADD88E8}" presName="level3hierChild" presStyleCnt="0"/>
      <dgm:spPr/>
    </dgm:pt>
    <dgm:pt modelId="{E597C3C4-336B-48E1-999E-915DB7034795}" type="pres">
      <dgm:prSet presAssocID="{98C8023F-2C9D-48A0-8EED-673CFAACDED8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A8546962-4D26-4307-B34F-B4D25B5155DD}" type="pres">
      <dgm:prSet presAssocID="{98C8023F-2C9D-48A0-8EED-673CFAACDED8}" presName="connTx" presStyleLbl="parChTrans1D2" presStyleIdx="2" presStyleCnt="5"/>
      <dgm:spPr/>
      <dgm:t>
        <a:bodyPr/>
        <a:lstStyle/>
        <a:p>
          <a:endParaRPr lang="ru-RU"/>
        </a:p>
      </dgm:t>
    </dgm:pt>
    <dgm:pt modelId="{55BE559C-84FD-474A-9D2E-538CC805D436}" type="pres">
      <dgm:prSet presAssocID="{363FED4A-B0C1-4BB8-A643-7E81140739A4}" presName="root2" presStyleCnt="0"/>
      <dgm:spPr/>
      <dgm:t>
        <a:bodyPr/>
        <a:lstStyle/>
        <a:p>
          <a:endParaRPr lang="ru-RU"/>
        </a:p>
      </dgm:t>
    </dgm:pt>
    <dgm:pt modelId="{99D953BE-08E9-4B21-862E-94B751C2218C}" type="pres">
      <dgm:prSet presAssocID="{363FED4A-B0C1-4BB8-A643-7E81140739A4}" presName="LevelTwoTextNode" presStyleLbl="node2" presStyleIdx="2" presStyleCnt="5" custAng="0" custScaleY="127007" custLinFactNeighborX="-74600" custLinFactNeighborY="48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C8FCD7-CC20-43B8-BDAC-F19589950005}" type="pres">
      <dgm:prSet presAssocID="{363FED4A-B0C1-4BB8-A643-7E81140739A4}" presName="level3hierChild" presStyleCnt="0"/>
      <dgm:spPr/>
      <dgm:t>
        <a:bodyPr/>
        <a:lstStyle/>
        <a:p>
          <a:endParaRPr lang="ru-RU"/>
        </a:p>
      </dgm:t>
    </dgm:pt>
    <dgm:pt modelId="{A324A088-0BF5-47BB-84DA-4C982D9D2AF2}" type="pres">
      <dgm:prSet presAssocID="{01784CB1-5FF2-4923-9268-E48D5050269B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126FF164-930E-4C50-9F90-430A3F8FD936}" type="pres">
      <dgm:prSet presAssocID="{01784CB1-5FF2-4923-9268-E48D5050269B}" presName="connTx" presStyleLbl="parChTrans1D2" presStyleIdx="3" presStyleCnt="5"/>
      <dgm:spPr/>
      <dgm:t>
        <a:bodyPr/>
        <a:lstStyle/>
        <a:p>
          <a:endParaRPr lang="ru-RU"/>
        </a:p>
      </dgm:t>
    </dgm:pt>
    <dgm:pt modelId="{028392FE-8A9B-44B0-AB21-05C3C9D774E6}" type="pres">
      <dgm:prSet presAssocID="{CF2876CA-A731-4B2A-9BB1-41AD9346C48E}" presName="root2" presStyleCnt="0"/>
      <dgm:spPr/>
      <dgm:t>
        <a:bodyPr/>
        <a:lstStyle/>
        <a:p>
          <a:endParaRPr lang="ru-RU"/>
        </a:p>
      </dgm:t>
    </dgm:pt>
    <dgm:pt modelId="{FDD0ED59-C76F-4E93-913A-C668FA049A0F}" type="pres">
      <dgm:prSet presAssocID="{CF2876CA-A731-4B2A-9BB1-41AD9346C48E}" presName="LevelTwoTextNode" presStyleLbl="node2" presStyleIdx="3" presStyleCnt="5" custLinFactNeighborX="-75444" custLinFactNeighborY="-62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318DF5-3778-46A4-ADA4-3C64131F0E12}" type="pres">
      <dgm:prSet presAssocID="{CF2876CA-A731-4B2A-9BB1-41AD9346C48E}" presName="level3hierChild" presStyleCnt="0"/>
      <dgm:spPr/>
      <dgm:t>
        <a:bodyPr/>
        <a:lstStyle/>
        <a:p>
          <a:endParaRPr lang="ru-RU"/>
        </a:p>
      </dgm:t>
    </dgm:pt>
    <dgm:pt modelId="{E7AFE288-5D37-4906-915C-0A00DEE89500}" type="pres">
      <dgm:prSet presAssocID="{2CA9B3CD-39E3-40D3-AEF3-BAD6DF1D3C76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6C730212-23E5-4E4B-A6EA-DC30ABAA75A9}" type="pres">
      <dgm:prSet presAssocID="{2CA9B3CD-39E3-40D3-AEF3-BAD6DF1D3C76}" presName="connTx" presStyleLbl="parChTrans1D2" presStyleIdx="4" presStyleCnt="5"/>
      <dgm:spPr/>
      <dgm:t>
        <a:bodyPr/>
        <a:lstStyle/>
        <a:p>
          <a:endParaRPr lang="ru-RU"/>
        </a:p>
      </dgm:t>
    </dgm:pt>
    <dgm:pt modelId="{AEF9EB0E-02A0-40DE-AAA2-7B480BC9CD65}" type="pres">
      <dgm:prSet presAssocID="{0442496B-A69D-4681-B992-1B7D4C120239}" presName="root2" presStyleCnt="0"/>
      <dgm:spPr/>
    </dgm:pt>
    <dgm:pt modelId="{E863C675-337D-4F17-8EEC-232D7C14F2A4}" type="pres">
      <dgm:prSet presAssocID="{0442496B-A69D-4681-B992-1B7D4C120239}" presName="LevelTwoTextNode" presStyleLbl="node2" presStyleIdx="4" presStyleCnt="5" custLinFactNeighborX="-74600" custLinFactNeighborY="-203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9005B0-F70A-4F25-BE32-6BC2B2E09377}" type="pres">
      <dgm:prSet presAssocID="{0442496B-A69D-4681-B992-1B7D4C120239}" presName="level3hierChild" presStyleCnt="0"/>
      <dgm:spPr/>
    </dgm:pt>
  </dgm:ptLst>
  <dgm:cxnLst>
    <dgm:cxn modelId="{4F333A0D-30C0-4752-8004-9A70F8B1C3C2}" type="presOf" srcId="{98C8023F-2C9D-48A0-8EED-673CFAACDED8}" destId="{A8546962-4D26-4307-B34F-B4D25B5155DD}" srcOrd="1" destOrd="0" presId="urn:microsoft.com/office/officeart/2008/layout/HorizontalMultiLevelHierarchy"/>
    <dgm:cxn modelId="{E237F463-14E3-4FD4-BE72-28BE938C8A45}" type="presOf" srcId="{01784CB1-5FF2-4923-9268-E48D5050269B}" destId="{126FF164-930E-4C50-9F90-430A3F8FD936}" srcOrd="1" destOrd="0" presId="urn:microsoft.com/office/officeart/2008/layout/HorizontalMultiLevelHierarchy"/>
    <dgm:cxn modelId="{0FA1B403-7853-4C7C-8582-D33904364600}" type="presOf" srcId="{2CA9B3CD-39E3-40D3-AEF3-BAD6DF1D3C76}" destId="{6C730212-23E5-4E4B-A6EA-DC30ABAA75A9}" srcOrd="1" destOrd="0" presId="urn:microsoft.com/office/officeart/2008/layout/HorizontalMultiLevelHierarchy"/>
    <dgm:cxn modelId="{9DD0EAAB-C52C-440E-B971-02CCC277E54F}" srcId="{81553E28-EA2C-43B8-AB59-43B4B79E1F35}" destId="{19CF11E3-380E-48F2-89E9-879FB97AB162}" srcOrd="0" destOrd="0" parTransId="{65388ACF-4101-4037-864E-A344EABBF0C3}" sibTransId="{C2755AAF-E47A-439B-8F96-60F54D122A3B}"/>
    <dgm:cxn modelId="{6DA37D6D-B4C0-47A5-B5F7-2CD0683F4944}" srcId="{19CF11E3-380E-48F2-89E9-879FB97AB162}" destId="{CA7C17D0-4058-46FF-AE83-236C1802E17C}" srcOrd="0" destOrd="0" parTransId="{7A0D34FF-4450-4439-8442-963A1B34B589}" sibTransId="{82862A97-781B-4E0F-BF13-734B0FACBB5F}"/>
    <dgm:cxn modelId="{849CCAAD-12F4-49A5-B6B7-59A19DAF0718}" type="presOf" srcId="{7A0D34FF-4450-4439-8442-963A1B34B589}" destId="{4EB5C69D-0640-4DB7-8474-31D16E77BBB0}" srcOrd="0" destOrd="0" presId="urn:microsoft.com/office/officeart/2008/layout/HorizontalMultiLevelHierarchy"/>
    <dgm:cxn modelId="{CC835338-8C77-484C-8EA5-C3FD0D7D5DC5}" type="presOf" srcId="{4B85A143-0CF1-445C-A7DB-3AC97ADD88E8}" destId="{04862E9E-EA06-407E-ADBC-045C6596BA62}" srcOrd="0" destOrd="0" presId="urn:microsoft.com/office/officeart/2008/layout/HorizontalMultiLevelHierarchy"/>
    <dgm:cxn modelId="{141689D5-2016-4CF0-A629-DCA68DBBD112}" srcId="{19CF11E3-380E-48F2-89E9-879FB97AB162}" destId="{4B85A143-0CF1-445C-A7DB-3AC97ADD88E8}" srcOrd="1" destOrd="0" parTransId="{E5A53765-1C2F-47A6-AB2B-0A24AEF224AB}" sibTransId="{EB5CD9C1-8316-45F4-A0BD-4AA8B9D79C74}"/>
    <dgm:cxn modelId="{F86ABB45-E10C-40F3-B956-56CFCD810FFB}" type="presOf" srcId="{E5A53765-1C2F-47A6-AB2B-0A24AEF224AB}" destId="{1CAF1BC5-7AC7-4C0A-9680-79FBD9CC18CD}" srcOrd="1" destOrd="0" presId="urn:microsoft.com/office/officeart/2008/layout/HorizontalMultiLevelHierarchy"/>
    <dgm:cxn modelId="{9060415A-A906-418A-8400-304F4014224D}" type="presOf" srcId="{CF2876CA-A731-4B2A-9BB1-41AD9346C48E}" destId="{FDD0ED59-C76F-4E93-913A-C668FA049A0F}" srcOrd="0" destOrd="0" presId="urn:microsoft.com/office/officeart/2008/layout/HorizontalMultiLevelHierarchy"/>
    <dgm:cxn modelId="{1929DBFB-2CAD-4757-85A5-2268F2F786D9}" type="presOf" srcId="{7A0D34FF-4450-4439-8442-963A1B34B589}" destId="{7F9487AE-DCD1-4BDD-B684-2DFCF8BCD381}" srcOrd="1" destOrd="0" presId="urn:microsoft.com/office/officeart/2008/layout/HorizontalMultiLevelHierarchy"/>
    <dgm:cxn modelId="{23A20777-5CC8-48DA-8E54-555F5D3BE032}" type="presOf" srcId="{0442496B-A69D-4681-B992-1B7D4C120239}" destId="{E863C675-337D-4F17-8EEC-232D7C14F2A4}" srcOrd="0" destOrd="0" presId="urn:microsoft.com/office/officeart/2008/layout/HorizontalMultiLevelHierarchy"/>
    <dgm:cxn modelId="{8947A56C-8D88-489B-A5DF-D9779E407288}" type="presOf" srcId="{81553E28-EA2C-43B8-AB59-43B4B79E1F35}" destId="{3F1357B4-9E5E-44E0-B461-7288E6C0409A}" srcOrd="0" destOrd="0" presId="urn:microsoft.com/office/officeart/2008/layout/HorizontalMultiLevelHierarchy"/>
    <dgm:cxn modelId="{112F80D5-F0B5-46E5-BE0B-D107200D2FA4}" type="presOf" srcId="{363FED4A-B0C1-4BB8-A643-7E81140739A4}" destId="{99D953BE-08E9-4B21-862E-94B751C2218C}" srcOrd="0" destOrd="0" presId="urn:microsoft.com/office/officeart/2008/layout/HorizontalMultiLevelHierarchy"/>
    <dgm:cxn modelId="{B6E49927-9C4D-4EA8-8F5C-3BA141A4E7F5}" type="presOf" srcId="{19CF11E3-380E-48F2-89E9-879FB97AB162}" destId="{62440AD2-5F42-43BB-9E39-2FCC33600A4F}" srcOrd="0" destOrd="0" presId="urn:microsoft.com/office/officeart/2008/layout/HorizontalMultiLevelHierarchy"/>
    <dgm:cxn modelId="{1749DA2E-253B-4862-87A7-B20C5720D536}" srcId="{19CF11E3-380E-48F2-89E9-879FB97AB162}" destId="{363FED4A-B0C1-4BB8-A643-7E81140739A4}" srcOrd="2" destOrd="0" parTransId="{98C8023F-2C9D-48A0-8EED-673CFAACDED8}" sibTransId="{751D1259-010D-478B-B306-C05BDE10774C}"/>
    <dgm:cxn modelId="{D91A95D1-0F50-4C17-9B71-A16A57D210CC}" type="presOf" srcId="{CA7C17D0-4058-46FF-AE83-236C1802E17C}" destId="{9F8B010D-B14E-483B-822F-5B87F314267E}" srcOrd="0" destOrd="0" presId="urn:microsoft.com/office/officeart/2008/layout/HorizontalMultiLevelHierarchy"/>
    <dgm:cxn modelId="{5C9C0BA0-A72F-4C38-85EC-20D030591C65}" srcId="{19CF11E3-380E-48F2-89E9-879FB97AB162}" destId="{0442496B-A69D-4681-B992-1B7D4C120239}" srcOrd="4" destOrd="0" parTransId="{2CA9B3CD-39E3-40D3-AEF3-BAD6DF1D3C76}" sibTransId="{4081DBA7-8AB2-494C-807F-26AD2151D32D}"/>
    <dgm:cxn modelId="{CF3DE635-7123-4EA4-98E0-878FDAE06E82}" type="presOf" srcId="{01784CB1-5FF2-4923-9268-E48D5050269B}" destId="{A324A088-0BF5-47BB-84DA-4C982D9D2AF2}" srcOrd="0" destOrd="0" presId="urn:microsoft.com/office/officeart/2008/layout/HorizontalMultiLevelHierarchy"/>
    <dgm:cxn modelId="{E0C26BC7-A337-4D6A-94B6-40DFCFA1F3FB}" type="presOf" srcId="{2CA9B3CD-39E3-40D3-AEF3-BAD6DF1D3C76}" destId="{E7AFE288-5D37-4906-915C-0A00DEE89500}" srcOrd="0" destOrd="0" presId="urn:microsoft.com/office/officeart/2008/layout/HorizontalMultiLevelHierarchy"/>
    <dgm:cxn modelId="{1FAE9BE7-B90E-4161-9109-63DD0882798C}" type="presOf" srcId="{E5A53765-1C2F-47A6-AB2B-0A24AEF224AB}" destId="{4A96901B-ACF0-4C56-A017-7C1DFB74E20F}" srcOrd="0" destOrd="0" presId="urn:microsoft.com/office/officeart/2008/layout/HorizontalMultiLevelHierarchy"/>
    <dgm:cxn modelId="{9E6B1A69-78C5-4F56-B627-2F3ABB89B17A}" srcId="{19CF11E3-380E-48F2-89E9-879FB97AB162}" destId="{CF2876CA-A731-4B2A-9BB1-41AD9346C48E}" srcOrd="3" destOrd="0" parTransId="{01784CB1-5FF2-4923-9268-E48D5050269B}" sibTransId="{2178E18F-E57E-49FC-9F55-315294E2E28C}"/>
    <dgm:cxn modelId="{314F8F8D-F4DA-45B7-BE85-5979E6FDEE67}" type="presOf" srcId="{98C8023F-2C9D-48A0-8EED-673CFAACDED8}" destId="{E597C3C4-336B-48E1-999E-915DB7034795}" srcOrd="0" destOrd="0" presId="urn:microsoft.com/office/officeart/2008/layout/HorizontalMultiLevelHierarchy"/>
    <dgm:cxn modelId="{09997A7E-93C7-4D61-85A8-CC7F2B47CB28}" type="presParOf" srcId="{3F1357B4-9E5E-44E0-B461-7288E6C0409A}" destId="{FF605446-2FF5-4582-9DE1-73DB2B34EE99}" srcOrd="0" destOrd="0" presId="urn:microsoft.com/office/officeart/2008/layout/HorizontalMultiLevelHierarchy"/>
    <dgm:cxn modelId="{AB99EA66-0BB1-49A6-81EE-F818C2337BAF}" type="presParOf" srcId="{FF605446-2FF5-4582-9DE1-73DB2B34EE99}" destId="{62440AD2-5F42-43BB-9E39-2FCC33600A4F}" srcOrd="0" destOrd="0" presId="urn:microsoft.com/office/officeart/2008/layout/HorizontalMultiLevelHierarchy"/>
    <dgm:cxn modelId="{69B4E891-4B6A-4165-B81C-DD4C5D3FA93A}" type="presParOf" srcId="{FF605446-2FF5-4582-9DE1-73DB2B34EE99}" destId="{FB0B2005-BBEF-4D12-9C4E-28A25471DE17}" srcOrd="1" destOrd="0" presId="urn:microsoft.com/office/officeart/2008/layout/HorizontalMultiLevelHierarchy"/>
    <dgm:cxn modelId="{72820CCC-D15C-456E-BD94-F5716B49434A}" type="presParOf" srcId="{FB0B2005-BBEF-4D12-9C4E-28A25471DE17}" destId="{4EB5C69D-0640-4DB7-8474-31D16E77BBB0}" srcOrd="0" destOrd="0" presId="urn:microsoft.com/office/officeart/2008/layout/HorizontalMultiLevelHierarchy"/>
    <dgm:cxn modelId="{3B67A090-B78A-4FF7-91BF-D2F1E5688D08}" type="presParOf" srcId="{4EB5C69D-0640-4DB7-8474-31D16E77BBB0}" destId="{7F9487AE-DCD1-4BDD-B684-2DFCF8BCD381}" srcOrd="0" destOrd="0" presId="urn:microsoft.com/office/officeart/2008/layout/HorizontalMultiLevelHierarchy"/>
    <dgm:cxn modelId="{4915DC66-631B-47B5-8771-9C87BEAE1E36}" type="presParOf" srcId="{FB0B2005-BBEF-4D12-9C4E-28A25471DE17}" destId="{37BD7B29-F596-43D2-AAC1-532DE5CCBAAF}" srcOrd="1" destOrd="0" presId="urn:microsoft.com/office/officeart/2008/layout/HorizontalMultiLevelHierarchy"/>
    <dgm:cxn modelId="{50DB99AE-D06A-4860-BFF4-DCCACDDDD06B}" type="presParOf" srcId="{37BD7B29-F596-43D2-AAC1-532DE5CCBAAF}" destId="{9F8B010D-B14E-483B-822F-5B87F314267E}" srcOrd="0" destOrd="0" presId="urn:microsoft.com/office/officeart/2008/layout/HorizontalMultiLevelHierarchy"/>
    <dgm:cxn modelId="{794F6934-3BCC-42DA-952B-8B195960C338}" type="presParOf" srcId="{37BD7B29-F596-43D2-AAC1-532DE5CCBAAF}" destId="{BF2C4452-8C82-4829-B83D-2011F4A9FC23}" srcOrd="1" destOrd="0" presId="urn:microsoft.com/office/officeart/2008/layout/HorizontalMultiLevelHierarchy"/>
    <dgm:cxn modelId="{15CC5FDA-E37E-4BF7-9079-58E8966C6A5A}" type="presParOf" srcId="{FB0B2005-BBEF-4D12-9C4E-28A25471DE17}" destId="{4A96901B-ACF0-4C56-A017-7C1DFB74E20F}" srcOrd="2" destOrd="0" presId="urn:microsoft.com/office/officeart/2008/layout/HorizontalMultiLevelHierarchy"/>
    <dgm:cxn modelId="{E779A2C2-709A-448A-8984-3C69F7882C37}" type="presParOf" srcId="{4A96901B-ACF0-4C56-A017-7C1DFB74E20F}" destId="{1CAF1BC5-7AC7-4C0A-9680-79FBD9CC18CD}" srcOrd="0" destOrd="0" presId="urn:microsoft.com/office/officeart/2008/layout/HorizontalMultiLevelHierarchy"/>
    <dgm:cxn modelId="{EE97469B-C9AF-4D3F-905F-3C830C2D9AFD}" type="presParOf" srcId="{FB0B2005-BBEF-4D12-9C4E-28A25471DE17}" destId="{43981256-893E-422A-B14A-8190FADA6DE9}" srcOrd="3" destOrd="0" presId="urn:microsoft.com/office/officeart/2008/layout/HorizontalMultiLevelHierarchy"/>
    <dgm:cxn modelId="{30932C1A-C03B-4B07-AA7A-9280F4902EBE}" type="presParOf" srcId="{43981256-893E-422A-B14A-8190FADA6DE9}" destId="{04862E9E-EA06-407E-ADBC-045C6596BA62}" srcOrd="0" destOrd="0" presId="urn:microsoft.com/office/officeart/2008/layout/HorizontalMultiLevelHierarchy"/>
    <dgm:cxn modelId="{CFF0863F-7C6F-4146-B59F-D54B6B0DDA3D}" type="presParOf" srcId="{43981256-893E-422A-B14A-8190FADA6DE9}" destId="{1E88E3A7-2463-450D-8209-7FDFA03F1D55}" srcOrd="1" destOrd="0" presId="urn:microsoft.com/office/officeart/2008/layout/HorizontalMultiLevelHierarchy"/>
    <dgm:cxn modelId="{37789023-9433-4C3B-B831-0BD6BE6874F5}" type="presParOf" srcId="{FB0B2005-BBEF-4D12-9C4E-28A25471DE17}" destId="{E597C3C4-336B-48E1-999E-915DB7034795}" srcOrd="4" destOrd="0" presId="urn:microsoft.com/office/officeart/2008/layout/HorizontalMultiLevelHierarchy"/>
    <dgm:cxn modelId="{14332C72-82EE-43C1-AEE3-950C5AF586F7}" type="presParOf" srcId="{E597C3C4-336B-48E1-999E-915DB7034795}" destId="{A8546962-4D26-4307-B34F-B4D25B5155DD}" srcOrd="0" destOrd="0" presId="urn:microsoft.com/office/officeart/2008/layout/HorizontalMultiLevelHierarchy"/>
    <dgm:cxn modelId="{CC45EF8E-3CA9-4E26-BC03-46B131365527}" type="presParOf" srcId="{FB0B2005-BBEF-4D12-9C4E-28A25471DE17}" destId="{55BE559C-84FD-474A-9D2E-538CC805D436}" srcOrd="5" destOrd="0" presId="urn:microsoft.com/office/officeart/2008/layout/HorizontalMultiLevelHierarchy"/>
    <dgm:cxn modelId="{16E56D54-B0F9-4198-A2B9-A7E0DC28FBDD}" type="presParOf" srcId="{55BE559C-84FD-474A-9D2E-538CC805D436}" destId="{99D953BE-08E9-4B21-862E-94B751C2218C}" srcOrd="0" destOrd="0" presId="urn:microsoft.com/office/officeart/2008/layout/HorizontalMultiLevelHierarchy"/>
    <dgm:cxn modelId="{8BF06190-884C-4B14-B20A-C13106881445}" type="presParOf" srcId="{55BE559C-84FD-474A-9D2E-538CC805D436}" destId="{9AC8FCD7-CC20-43B8-BDAC-F19589950005}" srcOrd="1" destOrd="0" presId="urn:microsoft.com/office/officeart/2008/layout/HorizontalMultiLevelHierarchy"/>
    <dgm:cxn modelId="{D48C9513-C29E-49C0-99CC-A0FE192A3B34}" type="presParOf" srcId="{FB0B2005-BBEF-4D12-9C4E-28A25471DE17}" destId="{A324A088-0BF5-47BB-84DA-4C982D9D2AF2}" srcOrd="6" destOrd="0" presId="urn:microsoft.com/office/officeart/2008/layout/HorizontalMultiLevelHierarchy"/>
    <dgm:cxn modelId="{3F4E6FCF-1446-4F72-B61A-00BF84829E76}" type="presParOf" srcId="{A324A088-0BF5-47BB-84DA-4C982D9D2AF2}" destId="{126FF164-930E-4C50-9F90-430A3F8FD936}" srcOrd="0" destOrd="0" presId="urn:microsoft.com/office/officeart/2008/layout/HorizontalMultiLevelHierarchy"/>
    <dgm:cxn modelId="{94E81CD1-9F0C-4168-AD64-D48A226D1551}" type="presParOf" srcId="{FB0B2005-BBEF-4D12-9C4E-28A25471DE17}" destId="{028392FE-8A9B-44B0-AB21-05C3C9D774E6}" srcOrd="7" destOrd="0" presId="urn:microsoft.com/office/officeart/2008/layout/HorizontalMultiLevelHierarchy"/>
    <dgm:cxn modelId="{8D20CE43-898B-4B6E-9645-C065F5AFEE76}" type="presParOf" srcId="{028392FE-8A9B-44B0-AB21-05C3C9D774E6}" destId="{FDD0ED59-C76F-4E93-913A-C668FA049A0F}" srcOrd="0" destOrd="0" presId="urn:microsoft.com/office/officeart/2008/layout/HorizontalMultiLevelHierarchy"/>
    <dgm:cxn modelId="{D9D3C7B6-24A6-452C-9B28-0C934BABB941}" type="presParOf" srcId="{028392FE-8A9B-44B0-AB21-05C3C9D774E6}" destId="{DA318DF5-3778-46A4-ADA4-3C64131F0E12}" srcOrd="1" destOrd="0" presId="urn:microsoft.com/office/officeart/2008/layout/HorizontalMultiLevelHierarchy"/>
    <dgm:cxn modelId="{BE838FE4-0595-4F4C-9962-A8F308268E6C}" type="presParOf" srcId="{FB0B2005-BBEF-4D12-9C4E-28A25471DE17}" destId="{E7AFE288-5D37-4906-915C-0A00DEE89500}" srcOrd="8" destOrd="0" presId="urn:microsoft.com/office/officeart/2008/layout/HorizontalMultiLevelHierarchy"/>
    <dgm:cxn modelId="{D78E1666-D8AC-41E4-B720-68CB82FDAE74}" type="presParOf" srcId="{E7AFE288-5D37-4906-915C-0A00DEE89500}" destId="{6C730212-23E5-4E4B-A6EA-DC30ABAA75A9}" srcOrd="0" destOrd="0" presId="urn:microsoft.com/office/officeart/2008/layout/HorizontalMultiLevelHierarchy"/>
    <dgm:cxn modelId="{8EF65E81-34E9-44E6-9ACA-A0204013BC41}" type="presParOf" srcId="{FB0B2005-BBEF-4D12-9C4E-28A25471DE17}" destId="{AEF9EB0E-02A0-40DE-AAA2-7B480BC9CD65}" srcOrd="9" destOrd="0" presId="urn:microsoft.com/office/officeart/2008/layout/HorizontalMultiLevelHierarchy"/>
    <dgm:cxn modelId="{D6E59E7F-3731-45FB-8F56-CD3E677BD490}" type="presParOf" srcId="{AEF9EB0E-02A0-40DE-AAA2-7B480BC9CD65}" destId="{E863C675-337D-4F17-8EEC-232D7C14F2A4}" srcOrd="0" destOrd="0" presId="urn:microsoft.com/office/officeart/2008/layout/HorizontalMultiLevelHierarchy"/>
    <dgm:cxn modelId="{68B6E5D5-6A63-456A-B2DB-07F6328FBACC}" type="presParOf" srcId="{AEF9EB0E-02A0-40DE-AAA2-7B480BC9CD65}" destId="{B09005B0-F70A-4F25-BE32-6BC2B2E09377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4ACE02-777F-4FB8-8EBD-CB7C811E1A9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91EE5D-9A23-428D-B9CC-614CD1417EC9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ABBA5825-76A8-440E-A02D-ABAEB31C4F48}" type="parTrans" cxnId="{FC23187B-3662-4B27-83FC-77F5BC526B7C}">
      <dgm:prSet/>
      <dgm:spPr/>
      <dgm:t>
        <a:bodyPr/>
        <a:lstStyle/>
        <a:p>
          <a:endParaRPr lang="ru-RU"/>
        </a:p>
      </dgm:t>
    </dgm:pt>
    <dgm:pt modelId="{2D60FC47-BD54-4683-8107-56C781E871EC}" type="sibTrans" cxnId="{FC23187B-3662-4B27-83FC-77F5BC526B7C}">
      <dgm:prSet/>
      <dgm:spPr/>
      <dgm:t>
        <a:bodyPr/>
        <a:lstStyle/>
        <a:p>
          <a:endParaRPr lang="ru-RU"/>
        </a:p>
      </dgm:t>
    </dgm:pt>
    <dgm:pt modelId="{EEED1266-1EDA-4AFB-9711-E6317DCD0617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Обеспечение предупреждения возникновения и развития чрезвычайных ситуаций природного и техногенного характера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61 889,7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062648E0-8A02-4FC4-BC57-51F413828037}" type="parTrans" cxnId="{BE6638A2-F9EF-4247-95A1-53194B1AB065}">
      <dgm:prSet/>
      <dgm:spPr/>
      <dgm:t>
        <a:bodyPr/>
        <a:lstStyle/>
        <a:p>
          <a:endParaRPr lang="ru-RU"/>
        </a:p>
      </dgm:t>
    </dgm:pt>
    <dgm:pt modelId="{FC68B8CD-EA8F-4A6A-A39E-F18BE141A9AC}" type="sibTrans" cxnId="{BE6638A2-F9EF-4247-95A1-53194B1AB065}">
      <dgm:prSet/>
      <dgm:spPr/>
      <dgm:t>
        <a:bodyPr/>
        <a:lstStyle/>
        <a:p>
          <a:endParaRPr lang="ru-RU"/>
        </a:p>
      </dgm:t>
    </dgm:pt>
    <dgm:pt modelId="{DB584029-6CF7-459C-B858-D5AFD18B1C4E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Обеспечение первичных мер пожарной безопасности в населенных пунктах района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8 222,8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A2F8449E-655A-4B37-B8D2-2F5F74F096D0}" type="parTrans" cxnId="{BAA5726A-DF44-445A-9BEC-541723635644}">
      <dgm:prSet/>
      <dgm:spPr/>
      <dgm:t>
        <a:bodyPr/>
        <a:lstStyle/>
        <a:p>
          <a:endParaRPr lang="ru-RU"/>
        </a:p>
      </dgm:t>
    </dgm:pt>
    <dgm:pt modelId="{6BE58E99-FB47-44A7-B2D3-F2C9D0E2D91E}" type="sibTrans" cxnId="{BAA5726A-DF44-445A-9BEC-541723635644}">
      <dgm:prSet/>
      <dgm:spPr/>
      <dgm:t>
        <a:bodyPr/>
        <a:lstStyle/>
        <a:p>
          <a:endParaRPr lang="ru-RU"/>
        </a:p>
      </dgm:t>
    </dgm:pt>
    <dgm:pt modelId="{F30E09CF-92A3-47DB-B94B-CFED186BCA46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Профилактика правонарушений в районе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1 105,0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D4D8EE3A-492A-41A5-9F45-38ADB764F19D}" type="parTrans" cxnId="{784A879D-D297-4363-82C8-C744B418B14C}">
      <dgm:prSet/>
      <dgm:spPr/>
      <dgm:t>
        <a:bodyPr/>
        <a:lstStyle/>
        <a:p>
          <a:endParaRPr lang="ru-RU"/>
        </a:p>
      </dgm:t>
    </dgm:pt>
    <dgm:pt modelId="{6F985E07-A4F9-4E53-BF98-3CD0554B3121}" type="sibTrans" cxnId="{784A879D-D297-4363-82C8-C744B418B14C}">
      <dgm:prSet/>
      <dgm:spPr/>
      <dgm:t>
        <a:bodyPr/>
        <a:lstStyle/>
        <a:p>
          <a:endParaRPr lang="ru-RU"/>
        </a:p>
      </dgm:t>
    </dgm:pt>
    <dgm:pt modelId="{D54B9BAD-6366-4737-BA52-F4CDEBD64616}" type="pres">
      <dgm:prSet presAssocID="{FE4ACE02-777F-4FB8-8EBD-CB7C811E1A9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F59901-0DD7-46D3-86D9-F0CAB55DF920}" type="pres">
      <dgm:prSet presAssocID="{FF91EE5D-9A23-428D-B9CC-614CD1417EC9}" presName="root1" presStyleCnt="0"/>
      <dgm:spPr/>
    </dgm:pt>
    <dgm:pt modelId="{D25EA9D2-EE4A-4B08-A8E1-CC3EA6FDEB09}" type="pres">
      <dgm:prSet presAssocID="{FF91EE5D-9A23-428D-B9CC-614CD1417EC9}" presName="LevelOneTextNode" presStyleLbl="node0" presStyleIdx="0" presStyleCnt="1" custLinFactX="-100000" custLinFactNeighborX="-122126" custLinFactNeighborY="6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35300A-77FD-428C-9CC6-D7E7B6C78DB8}" type="pres">
      <dgm:prSet presAssocID="{FF91EE5D-9A23-428D-B9CC-614CD1417EC9}" presName="level2hierChild" presStyleCnt="0"/>
      <dgm:spPr/>
    </dgm:pt>
    <dgm:pt modelId="{F405756D-00B2-45DD-A48B-726025D170FF}" type="pres">
      <dgm:prSet presAssocID="{062648E0-8A02-4FC4-BC57-51F413828037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85389117-61CA-427F-8582-F92F8C8B623B}" type="pres">
      <dgm:prSet presAssocID="{062648E0-8A02-4FC4-BC57-51F413828037}" presName="connTx" presStyleLbl="parChTrans1D2" presStyleIdx="0" presStyleCnt="3"/>
      <dgm:spPr/>
      <dgm:t>
        <a:bodyPr/>
        <a:lstStyle/>
        <a:p>
          <a:endParaRPr lang="ru-RU"/>
        </a:p>
      </dgm:t>
    </dgm:pt>
    <dgm:pt modelId="{5884DB86-46E0-4FCA-8F6D-B81C6386F517}" type="pres">
      <dgm:prSet presAssocID="{EEED1266-1EDA-4AFB-9711-E6317DCD0617}" presName="root2" presStyleCnt="0"/>
      <dgm:spPr/>
    </dgm:pt>
    <dgm:pt modelId="{9C1544FD-D8B7-45D9-98B6-A2E1E70F0582}" type="pres">
      <dgm:prSet presAssocID="{EEED1266-1EDA-4AFB-9711-E6317DCD0617}" presName="LevelTwoTextNode" presStyleLbl="node2" presStyleIdx="0" presStyleCnt="3" custScaleX="121930" custLinFactNeighborX="-70598" custLinFactNeighborY="-291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01D75A-8F40-42C5-B759-3501A7C5E9BB}" type="pres">
      <dgm:prSet presAssocID="{EEED1266-1EDA-4AFB-9711-E6317DCD0617}" presName="level3hierChild" presStyleCnt="0"/>
      <dgm:spPr/>
    </dgm:pt>
    <dgm:pt modelId="{4BF9BC64-83C5-451F-949D-BD5C6ABDCF9C}" type="pres">
      <dgm:prSet presAssocID="{A2F8449E-655A-4B37-B8D2-2F5F74F096D0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E7713A7C-A2AB-44CE-B100-4A2582302F02}" type="pres">
      <dgm:prSet presAssocID="{A2F8449E-655A-4B37-B8D2-2F5F74F096D0}" presName="connTx" presStyleLbl="parChTrans1D2" presStyleIdx="1" presStyleCnt="3"/>
      <dgm:spPr/>
      <dgm:t>
        <a:bodyPr/>
        <a:lstStyle/>
        <a:p>
          <a:endParaRPr lang="ru-RU"/>
        </a:p>
      </dgm:t>
    </dgm:pt>
    <dgm:pt modelId="{77C98E5A-1DC4-4F23-BABF-FF32DF1E3C3F}" type="pres">
      <dgm:prSet presAssocID="{DB584029-6CF7-459C-B858-D5AFD18B1C4E}" presName="root2" presStyleCnt="0"/>
      <dgm:spPr/>
    </dgm:pt>
    <dgm:pt modelId="{294F7D4B-9F95-4A33-8F96-82DEA8391ADD}" type="pres">
      <dgm:prSet presAssocID="{DB584029-6CF7-459C-B858-D5AFD18B1C4E}" presName="LevelTwoTextNode" presStyleLbl="node2" presStyleIdx="1" presStyleCnt="3" custScaleX="121931" custLinFactNeighborX="-70598" custLinFactNeighborY="-265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38CAF2-96A4-4D37-8E5B-6E93EFE5C1CB}" type="pres">
      <dgm:prSet presAssocID="{DB584029-6CF7-459C-B858-D5AFD18B1C4E}" presName="level3hierChild" presStyleCnt="0"/>
      <dgm:spPr/>
    </dgm:pt>
    <dgm:pt modelId="{36272AC6-E201-4D3A-BC73-911E6D556B64}" type="pres">
      <dgm:prSet presAssocID="{D4D8EE3A-492A-41A5-9F45-38ADB764F19D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1A296986-C1BD-46E5-90DD-AA6ACF6CC49F}" type="pres">
      <dgm:prSet presAssocID="{D4D8EE3A-492A-41A5-9F45-38ADB764F19D}" presName="connTx" presStyleLbl="parChTrans1D2" presStyleIdx="2" presStyleCnt="3"/>
      <dgm:spPr/>
      <dgm:t>
        <a:bodyPr/>
        <a:lstStyle/>
        <a:p>
          <a:endParaRPr lang="ru-RU"/>
        </a:p>
      </dgm:t>
    </dgm:pt>
    <dgm:pt modelId="{691DE6A4-1A6E-4282-8BDA-66DC25ACE5A0}" type="pres">
      <dgm:prSet presAssocID="{F30E09CF-92A3-47DB-B94B-CFED186BCA46}" presName="root2" presStyleCnt="0"/>
      <dgm:spPr/>
    </dgm:pt>
    <dgm:pt modelId="{F77D81AF-5597-4855-A4C7-79883B2F9772}" type="pres">
      <dgm:prSet presAssocID="{F30E09CF-92A3-47DB-B94B-CFED186BCA46}" presName="LevelTwoTextNode" presStyleLbl="node2" presStyleIdx="2" presStyleCnt="3" custScaleX="121136" custLinFactNeighborX="-70598" custLinFactNeighborY="-23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115699-E40D-4081-98DA-876850BC3465}" type="pres">
      <dgm:prSet presAssocID="{F30E09CF-92A3-47DB-B94B-CFED186BCA46}" presName="level3hierChild" presStyleCnt="0"/>
      <dgm:spPr/>
    </dgm:pt>
  </dgm:ptLst>
  <dgm:cxnLst>
    <dgm:cxn modelId="{FC23187B-3662-4B27-83FC-77F5BC526B7C}" srcId="{FE4ACE02-777F-4FB8-8EBD-CB7C811E1A9F}" destId="{FF91EE5D-9A23-428D-B9CC-614CD1417EC9}" srcOrd="0" destOrd="0" parTransId="{ABBA5825-76A8-440E-A02D-ABAEB31C4F48}" sibTransId="{2D60FC47-BD54-4683-8107-56C781E871EC}"/>
    <dgm:cxn modelId="{9F132B29-69E6-4215-866F-6FD70A2EBDDC}" type="presOf" srcId="{062648E0-8A02-4FC4-BC57-51F413828037}" destId="{F405756D-00B2-45DD-A48B-726025D170FF}" srcOrd="0" destOrd="0" presId="urn:microsoft.com/office/officeart/2008/layout/HorizontalMultiLevelHierarchy"/>
    <dgm:cxn modelId="{5B2AF4F0-CA3E-4524-8259-FEE9DD0DDFB1}" type="presOf" srcId="{062648E0-8A02-4FC4-BC57-51F413828037}" destId="{85389117-61CA-427F-8582-F92F8C8B623B}" srcOrd="1" destOrd="0" presId="urn:microsoft.com/office/officeart/2008/layout/HorizontalMultiLevelHierarchy"/>
    <dgm:cxn modelId="{BE6638A2-F9EF-4247-95A1-53194B1AB065}" srcId="{FF91EE5D-9A23-428D-B9CC-614CD1417EC9}" destId="{EEED1266-1EDA-4AFB-9711-E6317DCD0617}" srcOrd="0" destOrd="0" parTransId="{062648E0-8A02-4FC4-BC57-51F413828037}" sibTransId="{FC68B8CD-EA8F-4A6A-A39E-F18BE141A9AC}"/>
    <dgm:cxn modelId="{E20D5FC6-7D35-499B-8F49-F502F3DF7C72}" type="presOf" srcId="{F30E09CF-92A3-47DB-B94B-CFED186BCA46}" destId="{F77D81AF-5597-4855-A4C7-79883B2F9772}" srcOrd="0" destOrd="0" presId="urn:microsoft.com/office/officeart/2008/layout/HorizontalMultiLevelHierarchy"/>
    <dgm:cxn modelId="{EEC3D844-A79C-4189-B0E7-932947D79CD4}" type="presOf" srcId="{D4D8EE3A-492A-41A5-9F45-38ADB764F19D}" destId="{36272AC6-E201-4D3A-BC73-911E6D556B64}" srcOrd="0" destOrd="0" presId="urn:microsoft.com/office/officeart/2008/layout/HorizontalMultiLevelHierarchy"/>
    <dgm:cxn modelId="{AE485D69-A61F-445D-AB34-B5762E39AD0A}" type="presOf" srcId="{EEED1266-1EDA-4AFB-9711-E6317DCD0617}" destId="{9C1544FD-D8B7-45D9-98B6-A2E1E70F0582}" srcOrd="0" destOrd="0" presId="urn:microsoft.com/office/officeart/2008/layout/HorizontalMultiLevelHierarchy"/>
    <dgm:cxn modelId="{4815EA78-C8EA-427E-A813-0BD19F9621C1}" type="presOf" srcId="{FF91EE5D-9A23-428D-B9CC-614CD1417EC9}" destId="{D25EA9D2-EE4A-4B08-A8E1-CC3EA6FDEB09}" srcOrd="0" destOrd="0" presId="urn:microsoft.com/office/officeart/2008/layout/HorizontalMultiLevelHierarchy"/>
    <dgm:cxn modelId="{856AC924-F070-406C-8FF5-EE2C8A37E6A9}" type="presOf" srcId="{A2F8449E-655A-4B37-B8D2-2F5F74F096D0}" destId="{E7713A7C-A2AB-44CE-B100-4A2582302F02}" srcOrd="1" destOrd="0" presId="urn:microsoft.com/office/officeart/2008/layout/HorizontalMultiLevelHierarchy"/>
    <dgm:cxn modelId="{CEB6812F-02E5-4D7E-8DEC-D2E3783B3120}" type="presOf" srcId="{FE4ACE02-777F-4FB8-8EBD-CB7C811E1A9F}" destId="{D54B9BAD-6366-4737-BA52-F4CDEBD64616}" srcOrd="0" destOrd="0" presId="urn:microsoft.com/office/officeart/2008/layout/HorizontalMultiLevelHierarchy"/>
    <dgm:cxn modelId="{394A255E-E029-4120-B3FB-DA088BC2AB3A}" type="presOf" srcId="{A2F8449E-655A-4B37-B8D2-2F5F74F096D0}" destId="{4BF9BC64-83C5-451F-949D-BD5C6ABDCF9C}" srcOrd="0" destOrd="0" presId="urn:microsoft.com/office/officeart/2008/layout/HorizontalMultiLevelHierarchy"/>
    <dgm:cxn modelId="{BAA5726A-DF44-445A-9BEC-541723635644}" srcId="{FF91EE5D-9A23-428D-B9CC-614CD1417EC9}" destId="{DB584029-6CF7-459C-B858-D5AFD18B1C4E}" srcOrd="1" destOrd="0" parTransId="{A2F8449E-655A-4B37-B8D2-2F5F74F096D0}" sibTransId="{6BE58E99-FB47-44A7-B2D3-F2C9D0E2D91E}"/>
    <dgm:cxn modelId="{7E96881F-13DA-4755-A4A8-3F766458E39D}" type="presOf" srcId="{DB584029-6CF7-459C-B858-D5AFD18B1C4E}" destId="{294F7D4B-9F95-4A33-8F96-82DEA8391ADD}" srcOrd="0" destOrd="0" presId="urn:microsoft.com/office/officeart/2008/layout/HorizontalMultiLevelHierarchy"/>
    <dgm:cxn modelId="{784A879D-D297-4363-82C8-C744B418B14C}" srcId="{FF91EE5D-9A23-428D-B9CC-614CD1417EC9}" destId="{F30E09CF-92A3-47DB-B94B-CFED186BCA46}" srcOrd="2" destOrd="0" parTransId="{D4D8EE3A-492A-41A5-9F45-38ADB764F19D}" sibTransId="{6F985E07-A4F9-4E53-BF98-3CD0554B3121}"/>
    <dgm:cxn modelId="{09D6516B-0089-48CF-B1F8-9A380F6EBC6D}" type="presOf" srcId="{D4D8EE3A-492A-41A5-9F45-38ADB764F19D}" destId="{1A296986-C1BD-46E5-90DD-AA6ACF6CC49F}" srcOrd="1" destOrd="0" presId="urn:microsoft.com/office/officeart/2008/layout/HorizontalMultiLevelHierarchy"/>
    <dgm:cxn modelId="{B56DC29F-D0A3-42DD-881B-9FA8C83B019D}" type="presParOf" srcId="{D54B9BAD-6366-4737-BA52-F4CDEBD64616}" destId="{04F59901-0DD7-46D3-86D9-F0CAB55DF920}" srcOrd="0" destOrd="0" presId="urn:microsoft.com/office/officeart/2008/layout/HorizontalMultiLevelHierarchy"/>
    <dgm:cxn modelId="{F7F2E903-C42B-4865-9B9B-B110E5F3A6D6}" type="presParOf" srcId="{04F59901-0DD7-46D3-86D9-F0CAB55DF920}" destId="{D25EA9D2-EE4A-4B08-A8E1-CC3EA6FDEB09}" srcOrd="0" destOrd="0" presId="urn:microsoft.com/office/officeart/2008/layout/HorizontalMultiLevelHierarchy"/>
    <dgm:cxn modelId="{311C82AE-CACA-4E2D-887A-2ACCE4928FD1}" type="presParOf" srcId="{04F59901-0DD7-46D3-86D9-F0CAB55DF920}" destId="{2A35300A-77FD-428C-9CC6-D7E7B6C78DB8}" srcOrd="1" destOrd="0" presId="urn:microsoft.com/office/officeart/2008/layout/HorizontalMultiLevelHierarchy"/>
    <dgm:cxn modelId="{4CB29BBD-0A4E-4D22-A32B-3749187641E1}" type="presParOf" srcId="{2A35300A-77FD-428C-9CC6-D7E7B6C78DB8}" destId="{F405756D-00B2-45DD-A48B-726025D170FF}" srcOrd="0" destOrd="0" presId="urn:microsoft.com/office/officeart/2008/layout/HorizontalMultiLevelHierarchy"/>
    <dgm:cxn modelId="{06C1DFE0-C04B-49BE-B38C-ECE1BCD95C66}" type="presParOf" srcId="{F405756D-00B2-45DD-A48B-726025D170FF}" destId="{85389117-61CA-427F-8582-F92F8C8B623B}" srcOrd="0" destOrd="0" presId="urn:microsoft.com/office/officeart/2008/layout/HorizontalMultiLevelHierarchy"/>
    <dgm:cxn modelId="{CD6545B8-51B6-4BD9-A749-F29E3DEE46C6}" type="presParOf" srcId="{2A35300A-77FD-428C-9CC6-D7E7B6C78DB8}" destId="{5884DB86-46E0-4FCA-8F6D-B81C6386F517}" srcOrd="1" destOrd="0" presId="urn:microsoft.com/office/officeart/2008/layout/HorizontalMultiLevelHierarchy"/>
    <dgm:cxn modelId="{CC5003A6-29DF-421A-A888-491F1B9061E2}" type="presParOf" srcId="{5884DB86-46E0-4FCA-8F6D-B81C6386F517}" destId="{9C1544FD-D8B7-45D9-98B6-A2E1E70F0582}" srcOrd="0" destOrd="0" presId="urn:microsoft.com/office/officeart/2008/layout/HorizontalMultiLevelHierarchy"/>
    <dgm:cxn modelId="{2DBA1BAD-3A94-4373-A717-3773AB56DF53}" type="presParOf" srcId="{5884DB86-46E0-4FCA-8F6D-B81C6386F517}" destId="{8501D75A-8F40-42C5-B759-3501A7C5E9BB}" srcOrd="1" destOrd="0" presId="urn:microsoft.com/office/officeart/2008/layout/HorizontalMultiLevelHierarchy"/>
    <dgm:cxn modelId="{1546F225-8858-4184-B83D-F3D375038AAF}" type="presParOf" srcId="{2A35300A-77FD-428C-9CC6-D7E7B6C78DB8}" destId="{4BF9BC64-83C5-451F-949D-BD5C6ABDCF9C}" srcOrd="2" destOrd="0" presId="urn:microsoft.com/office/officeart/2008/layout/HorizontalMultiLevelHierarchy"/>
    <dgm:cxn modelId="{96DA726A-697C-424E-9862-AEFBAE0EE9D0}" type="presParOf" srcId="{4BF9BC64-83C5-451F-949D-BD5C6ABDCF9C}" destId="{E7713A7C-A2AB-44CE-B100-4A2582302F02}" srcOrd="0" destOrd="0" presId="urn:microsoft.com/office/officeart/2008/layout/HorizontalMultiLevelHierarchy"/>
    <dgm:cxn modelId="{F041581A-B2BD-4092-93EC-DB298367B31A}" type="presParOf" srcId="{2A35300A-77FD-428C-9CC6-D7E7B6C78DB8}" destId="{77C98E5A-1DC4-4F23-BABF-FF32DF1E3C3F}" srcOrd="3" destOrd="0" presId="urn:microsoft.com/office/officeart/2008/layout/HorizontalMultiLevelHierarchy"/>
    <dgm:cxn modelId="{E092B2C7-D7EF-4178-AABA-3D6D20F3A96B}" type="presParOf" srcId="{77C98E5A-1DC4-4F23-BABF-FF32DF1E3C3F}" destId="{294F7D4B-9F95-4A33-8F96-82DEA8391ADD}" srcOrd="0" destOrd="0" presId="urn:microsoft.com/office/officeart/2008/layout/HorizontalMultiLevelHierarchy"/>
    <dgm:cxn modelId="{695C1EB8-3D80-4A8B-88AA-D035E63B6427}" type="presParOf" srcId="{77C98E5A-1DC4-4F23-BABF-FF32DF1E3C3F}" destId="{2338CAF2-96A4-4D37-8E5B-6E93EFE5C1CB}" srcOrd="1" destOrd="0" presId="urn:microsoft.com/office/officeart/2008/layout/HorizontalMultiLevelHierarchy"/>
    <dgm:cxn modelId="{14B56042-7D4C-4EA1-9D7C-1146FE1BC67F}" type="presParOf" srcId="{2A35300A-77FD-428C-9CC6-D7E7B6C78DB8}" destId="{36272AC6-E201-4D3A-BC73-911E6D556B64}" srcOrd="4" destOrd="0" presId="urn:microsoft.com/office/officeart/2008/layout/HorizontalMultiLevelHierarchy"/>
    <dgm:cxn modelId="{9CBC27A4-8735-443C-94AF-72D582A2DE11}" type="presParOf" srcId="{36272AC6-E201-4D3A-BC73-911E6D556B64}" destId="{1A296986-C1BD-46E5-90DD-AA6ACF6CC49F}" srcOrd="0" destOrd="0" presId="urn:microsoft.com/office/officeart/2008/layout/HorizontalMultiLevelHierarchy"/>
    <dgm:cxn modelId="{8C1AA48B-38D0-4376-BD2B-27C153940A73}" type="presParOf" srcId="{2A35300A-77FD-428C-9CC6-D7E7B6C78DB8}" destId="{691DE6A4-1A6E-4282-8BDA-66DC25ACE5A0}" srcOrd="5" destOrd="0" presId="urn:microsoft.com/office/officeart/2008/layout/HorizontalMultiLevelHierarchy"/>
    <dgm:cxn modelId="{A5F970E6-706F-47FE-AE82-57A1F0D87E97}" type="presParOf" srcId="{691DE6A4-1A6E-4282-8BDA-66DC25ACE5A0}" destId="{F77D81AF-5597-4855-A4C7-79883B2F9772}" srcOrd="0" destOrd="0" presId="urn:microsoft.com/office/officeart/2008/layout/HorizontalMultiLevelHierarchy"/>
    <dgm:cxn modelId="{94A90350-1B1C-4B3E-9A81-FFB62E472B6F}" type="presParOf" srcId="{691DE6A4-1A6E-4282-8BDA-66DC25ACE5A0}" destId="{B0115699-E40D-4081-98DA-876850BC3465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553E28-EA2C-43B8-AB59-43B4B79E1F3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CF11E3-380E-48F2-89E9-879FB97AB162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5388ACF-4101-4037-864E-A344EABBF0C3}" type="parTrans" cxnId="{9DD0EAAB-C52C-440E-B971-02CCC277E54F}">
      <dgm:prSet/>
      <dgm:spPr/>
      <dgm:t>
        <a:bodyPr/>
        <a:lstStyle/>
        <a:p>
          <a:endParaRPr lang="ru-RU"/>
        </a:p>
      </dgm:t>
    </dgm:pt>
    <dgm:pt modelId="{C2755AAF-E47A-439B-8F96-60F54D122A3B}" type="sibTrans" cxnId="{9DD0EAAB-C52C-440E-B971-02CCC277E54F}">
      <dgm:prSet/>
      <dgm:spPr/>
      <dgm:t>
        <a:bodyPr/>
        <a:lstStyle/>
        <a:p>
          <a:endParaRPr lang="ru-RU"/>
        </a:p>
      </dgm:t>
    </dgm:pt>
    <dgm:pt modelId="{CA7C17D0-4058-46FF-AE83-236C1802E17C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Сохранение культурного наследия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47 333,1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7A0D34FF-4450-4439-8442-963A1B34B589}" type="parTrans" cxnId="{6DA37D6D-B4C0-47A5-B5F7-2CD0683F4944}">
      <dgm:prSet/>
      <dgm:spPr/>
      <dgm:t>
        <a:bodyPr/>
        <a:lstStyle/>
        <a:p>
          <a:endParaRPr lang="ru-RU"/>
        </a:p>
      </dgm:t>
    </dgm:pt>
    <dgm:pt modelId="{82862A97-781B-4E0F-BF13-734B0FACBB5F}" type="sibTrans" cxnId="{6DA37D6D-B4C0-47A5-B5F7-2CD0683F4944}">
      <dgm:prSet/>
      <dgm:spPr/>
      <dgm:t>
        <a:bodyPr/>
        <a:lstStyle/>
        <a:p>
          <a:endParaRPr lang="ru-RU"/>
        </a:p>
      </dgm:t>
    </dgm:pt>
    <dgm:pt modelId="{363FED4A-B0C1-4BB8-A643-7E81140739A4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Поддержка искусства и народного творчества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113 346,7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98C8023F-2C9D-48A0-8EED-673CFAACDED8}" type="parTrans" cxnId="{1749DA2E-253B-4862-87A7-B20C5720D536}">
      <dgm:prSet/>
      <dgm:spPr/>
      <dgm:t>
        <a:bodyPr/>
        <a:lstStyle/>
        <a:p>
          <a:endParaRPr lang="ru-RU"/>
        </a:p>
      </dgm:t>
    </dgm:pt>
    <dgm:pt modelId="{751D1259-010D-478B-B306-C05BDE10774C}" type="sibTrans" cxnId="{1749DA2E-253B-4862-87A7-B20C5720D536}">
      <dgm:prSet/>
      <dgm:spPr/>
      <dgm:t>
        <a:bodyPr/>
        <a:lstStyle/>
        <a:p>
          <a:endParaRPr lang="ru-RU"/>
        </a:p>
      </dgm:t>
    </dgm:pt>
    <dgm:pt modelId="{CF2876CA-A731-4B2A-9BB1-41AD9346C48E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Обеспечение содержания (эксплуатации) имущества муниципальных учреждений Северо-Енисейского района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51 930,9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01784CB1-5FF2-4923-9268-E48D5050269B}" type="parTrans" cxnId="{9E6B1A69-78C5-4F56-B627-2F3ABB89B17A}">
      <dgm:prSet/>
      <dgm:spPr/>
      <dgm:t>
        <a:bodyPr/>
        <a:lstStyle/>
        <a:p>
          <a:endParaRPr lang="ru-RU"/>
        </a:p>
      </dgm:t>
    </dgm:pt>
    <dgm:pt modelId="{2178E18F-E57E-49FC-9F55-315294E2E28C}" type="sibTrans" cxnId="{9E6B1A69-78C5-4F56-B627-2F3ABB89B17A}">
      <dgm:prSet/>
      <dgm:spPr/>
      <dgm:t>
        <a:bodyPr/>
        <a:lstStyle/>
        <a:p>
          <a:endParaRPr lang="ru-RU"/>
        </a:p>
      </dgm:t>
    </dgm:pt>
    <dgm:pt modelId="{93E0CA82-CB8A-44FD-BE33-0EA9CED51EAA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Обеспечение реализации муниципальной программы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53 421,6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747AD550-DEDD-4B9F-8688-92C53A334F1F}" type="parTrans" cxnId="{53E88EE7-D880-4620-95C4-320FDD5AD30B}">
      <dgm:prSet/>
      <dgm:spPr/>
      <dgm:t>
        <a:bodyPr/>
        <a:lstStyle/>
        <a:p>
          <a:endParaRPr lang="ru-RU"/>
        </a:p>
      </dgm:t>
    </dgm:pt>
    <dgm:pt modelId="{B28E86EF-6804-4B2B-9147-EEE7BD668CEC}" type="sibTrans" cxnId="{53E88EE7-D880-4620-95C4-320FDD5AD30B}">
      <dgm:prSet/>
      <dgm:spPr/>
      <dgm:t>
        <a:bodyPr/>
        <a:lstStyle/>
        <a:p>
          <a:endParaRPr lang="ru-RU"/>
        </a:p>
      </dgm:t>
    </dgm:pt>
    <dgm:pt modelId="{3F1357B4-9E5E-44E0-B461-7288E6C0409A}" type="pres">
      <dgm:prSet presAssocID="{81553E28-EA2C-43B8-AB59-43B4B79E1F3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05446-2FF5-4582-9DE1-73DB2B34EE99}" type="pres">
      <dgm:prSet presAssocID="{19CF11E3-380E-48F2-89E9-879FB97AB162}" presName="root1" presStyleCnt="0"/>
      <dgm:spPr/>
    </dgm:pt>
    <dgm:pt modelId="{62440AD2-5F42-43BB-9E39-2FCC33600A4F}" type="pres">
      <dgm:prSet presAssocID="{19CF11E3-380E-48F2-89E9-879FB97AB162}" presName="LevelOneTextNode" presStyleLbl="node0" presStyleIdx="0" presStyleCnt="1" custLinFactX="-100000" custLinFactNeighborX="-187922" custLinFactNeighborY="8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0B2005-BBEF-4D12-9C4E-28A25471DE17}" type="pres">
      <dgm:prSet presAssocID="{19CF11E3-380E-48F2-89E9-879FB97AB162}" presName="level2hierChild" presStyleCnt="0"/>
      <dgm:spPr/>
    </dgm:pt>
    <dgm:pt modelId="{4EB5C69D-0640-4DB7-8474-31D16E77BBB0}" type="pres">
      <dgm:prSet presAssocID="{7A0D34FF-4450-4439-8442-963A1B34B589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7F9487AE-DCD1-4BDD-B684-2DFCF8BCD381}" type="pres">
      <dgm:prSet presAssocID="{7A0D34FF-4450-4439-8442-963A1B34B589}" presName="connTx" presStyleLbl="parChTrans1D2" presStyleIdx="0" presStyleCnt="4"/>
      <dgm:spPr/>
      <dgm:t>
        <a:bodyPr/>
        <a:lstStyle/>
        <a:p>
          <a:endParaRPr lang="ru-RU"/>
        </a:p>
      </dgm:t>
    </dgm:pt>
    <dgm:pt modelId="{37BD7B29-F596-43D2-AAC1-532DE5CCBAAF}" type="pres">
      <dgm:prSet presAssocID="{CA7C17D0-4058-46FF-AE83-236C1802E17C}" presName="root2" presStyleCnt="0"/>
      <dgm:spPr/>
    </dgm:pt>
    <dgm:pt modelId="{9F8B010D-B14E-483B-822F-5B87F314267E}" type="pres">
      <dgm:prSet presAssocID="{CA7C17D0-4058-46FF-AE83-236C1802E17C}" presName="LevelTwoTextNode" presStyleLbl="node2" presStyleIdx="0" presStyleCnt="4" custLinFactNeighborX="-80046" custLinFactNeighborY="800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2C4452-8C82-4829-B83D-2011F4A9FC23}" type="pres">
      <dgm:prSet presAssocID="{CA7C17D0-4058-46FF-AE83-236C1802E17C}" presName="level3hierChild" presStyleCnt="0"/>
      <dgm:spPr/>
    </dgm:pt>
    <dgm:pt modelId="{E597C3C4-336B-48E1-999E-915DB7034795}" type="pres">
      <dgm:prSet presAssocID="{98C8023F-2C9D-48A0-8EED-673CFAACDED8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A8546962-4D26-4307-B34F-B4D25B5155DD}" type="pres">
      <dgm:prSet presAssocID="{98C8023F-2C9D-48A0-8EED-673CFAACDED8}" presName="connTx" presStyleLbl="parChTrans1D2" presStyleIdx="1" presStyleCnt="4"/>
      <dgm:spPr/>
      <dgm:t>
        <a:bodyPr/>
        <a:lstStyle/>
        <a:p>
          <a:endParaRPr lang="ru-RU"/>
        </a:p>
      </dgm:t>
    </dgm:pt>
    <dgm:pt modelId="{55BE559C-84FD-474A-9D2E-538CC805D436}" type="pres">
      <dgm:prSet presAssocID="{363FED4A-B0C1-4BB8-A643-7E81140739A4}" presName="root2" presStyleCnt="0"/>
      <dgm:spPr/>
    </dgm:pt>
    <dgm:pt modelId="{99D953BE-08E9-4B21-862E-94B751C2218C}" type="pres">
      <dgm:prSet presAssocID="{363FED4A-B0C1-4BB8-A643-7E81140739A4}" presName="LevelTwoTextNode" presStyleLbl="node2" presStyleIdx="1" presStyleCnt="4" custLinFactNeighborX="-80046" custLinFactNeighborY="601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C8FCD7-CC20-43B8-BDAC-F19589950005}" type="pres">
      <dgm:prSet presAssocID="{363FED4A-B0C1-4BB8-A643-7E81140739A4}" presName="level3hierChild" presStyleCnt="0"/>
      <dgm:spPr/>
    </dgm:pt>
    <dgm:pt modelId="{A324A088-0BF5-47BB-84DA-4C982D9D2AF2}" type="pres">
      <dgm:prSet presAssocID="{01784CB1-5FF2-4923-9268-E48D5050269B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126FF164-930E-4C50-9F90-430A3F8FD936}" type="pres">
      <dgm:prSet presAssocID="{01784CB1-5FF2-4923-9268-E48D5050269B}" presName="connTx" presStyleLbl="parChTrans1D2" presStyleIdx="2" presStyleCnt="4"/>
      <dgm:spPr/>
      <dgm:t>
        <a:bodyPr/>
        <a:lstStyle/>
        <a:p>
          <a:endParaRPr lang="ru-RU"/>
        </a:p>
      </dgm:t>
    </dgm:pt>
    <dgm:pt modelId="{028392FE-8A9B-44B0-AB21-05C3C9D774E6}" type="pres">
      <dgm:prSet presAssocID="{CF2876CA-A731-4B2A-9BB1-41AD9346C48E}" presName="root2" presStyleCnt="0"/>
      <dgm:spPr/>
    </dgm:pt>
    <dgm:pt modelId="{FDD0ED59-C76F-4E93-913A-C668FA049A0F}" type="pres">
      <dgm:prSet presAssocID="{CF2876CA-A731-4B2A-9BB1-41AD9346C48E}" presName="LevelTwoTextNode" presStyleLbl="node2" presStyleIdx="2" presStyleCnt="4" custLinFactNeighborX="-80046" custLinFactNeighborY="401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318DF5-3778-46A4-ADA4-3C64131F0E12}" type="pres">
      <dgm:prSet presAssocID="{CF2876CA-A731-4B2A-9BB1-41AD9346C48E}" presName="level3hierChild" presStyleCnt="0"/>
      <dgm:spPr/>
    </dgm:pt>
    <dgm:pt modelId="{46D907CD-9A2D-4ADF-9B5B-F0F306D0C713}" type="pres">
      <dgm:prSet presAssocID="{747AD550-DEDD-4B9F-8688-92C53A334F1F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460E7658-6808-4066-9E18-C43B392CA6C4}" type="pres">
      <dgm:prSet presAssocID="{747AD550-DEDD-4B9F-8688-92C53A334F1F}" presName="connTx" presStyleLbl="parChTrans1D2" presStyleIdx="3" presStyleCnt="4"/>
      <dgm:spPr/>
      <dgm:t>
        <a:bodyPr/>
        <a:lstStyle/>
        <a:p>
          <a:endParaRPr lang="ru-RU"/>
        </a:p>
      </dgm:t>
    </dgm:pt>
    <dgm:pt modelId="{84339896-D46F-4F4F-A132-914636391A01}" type="pres">
      <dgm:prSet presAssocID="{93E0CA82-CB8A-44FD-BE33-0EA9CED51EAA}" presName="root2" presStyleCnt="0"/>
      <dgm:spPr/>
    </dgm:pt>
    <dgm:pt modelId="{194599F4-3907-4E06-B663-3B6349F86F4E}" type="pres">
      <dgm:prSet presAssocID="{93E0CA82-CB8A-44FD-BE33-0EA9CED51EAA}" presName="LevelTwoTextNode" presStyleLbl="node2" presStyleIdx="3" presStyleCnt="4" custLinFactNeighborX="-80046" custLinFactNeighborY="202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97E63A-734C-46A1-A94C-BC6A8FB2979B}" type="pres">
      <dgm:prSet presAssocID="{93E0CA82-CB8A-44FD-BE33-0EA9CED51EAA}" presName="level3hierChild" presStyleCnt="0"/>
      <dgm:spPr/>
    </dgm:pt>
  </dgm:ptLst>
  <dgm:cxnLst>
    <dgm:cxn modelId="{079BB83F-A799-473D-A35F-007E3B2AD53E}" type="presOf" srcId="{98C8023F-2C9D-48A0-8EED-673CFAACDED8}" destId="{A8546962-4D26-4307-B34F-B4D25B5155DD}" srcOrd="1" destOrd="0" presId="urn:microsoft.com/office/officeart/2008/layout/HorizontalMultiLevelHierarchy"/>
    <dgm:cxn modelId="{C87FC141-C02F-4373-84FB-97A65AD341F7}" type="presOf" srcId="{363FED4A-B0C1-4BB8-A643-7E81140739A4}" destId="{99D953BE-08E9-4B21-862E-94B751C2218C}" srcOrd="0" destOrd="0" presId="urn:microsoft.com/office/officeart/2008/layout/HorizontalMultiLevelHierarchy"/>
    <dgm:cxn modelId="{8BB581B3-6C14-450B-B7D3-214F00C32EDC}" type="presOf" srcId="{CA7C17D0-4058-46FF-AE83-236C1802E17C}" destId="{9F8B010D-B14E-483B-822F-5B87F314267E}" srcOrd="0" destOrd="0" presId="urn:microsoft.com/office/officeart/2008/layout/HorizontalMultiLevelHierarchy"/>
    <dgm:cxn modelId="{9DD0EAAB-C52C-440E-B971-02CCC277E54F}" srcId="{81553E28-EA2C-43B8-AB59-43B4B79E1F35}" destId="{19CF11E3-380E-48F2-89E9-879FB97AB162}" srcOrd="0" destOrd="0" parTransId="{65388ACF-4101-4037-864E-A344EABBF0C3}" sibTransId="{C2755AAF-E47A-439B-8F96-60F54D122A3B}"/>
    <dgm:cxn modelId="{D732752D-E0AE-4F36-9943-A1E82F4BBA4B}" type="presOf" srcId="{747AD550-DEDD-4B9F-8688-92C53A334F1F}" destId="{46D907CD-9A2D-4ADF-9B5B-F0F306D0C713}" srcOrd="0" destOrd="0" presId="urn:microsoft.com/office/officeart/2008/layout/HorizontalMultiLevelHierarchy"/>
    <dgm:cxn modelId="{4933907B-07F1-48EB-B45F-B2A06A3BC65E}" type="presOf" srcId="{19CF11E3-380E-48F2-89E9-879FB97AB162}" destId="{62440AD2-5F42-43BB-9E39-2FCC33600A4F}" srcOrd="0" destOrd="0" presId="urn:microsoft.com/office/officeart/2008/layout/HorizontalMultiLevelHierarchy"/>
    <dgm:cxn modelId="{2835078B-B47B-42D0-BB1E-194FB10658A8}" type="presOf" srcId="{7A0D34FF-4450-4439-8442-963A1B34B589}" destId="{4EB5C69D-0640-4DB7-8474-31D16E77BBB0}" srcOrd="0" destOrd="0" presId="urn:microsoft.com/office/officeart/2008/layout/HorizontalMultiLevelHierarchy"/>
    <dgm:cxn modelId="{47868B45-DC44-4F03-B0CF-038C90D24467}" type="presOf" srcId="{01784CB1-5FF2-4923-9268-E48D5050269B}" destId="{126FF164-930E-4C50-9F90-430A3F8FD936}" srcOrd="1" destOrd="0" presId="urn:microsoft.com/office/officeart/2008/layout/HorizontalMultiLevelHierarchy"/>
    <dgm:cxn modelId="{1749DA2E-253B-4862-87A7-B20C5720D536}" srcId="{19CF11E3-380E-48F2-89E9-879FB97AB162}" destId="{363FED4A-B0C1-4BB8-A643-7E81140739A4}" srcOrd="1" destOrd="0" parTransId="{98C8023F-2C9D-48A0-8EED-673CFAACDED8}" sibTransId="{751D1259-010D-478B-B306-C05BDE10774C}"/>
    <dgm:cxn modelId="{817B015E-5806-4B1C-A300-D826D7F2EFBF}" type="presOf" srcId="{747AD550-DEDD-4B9F-8688-92C53A334F1F}" destId="{460E7658-6808-4066-9E18-C43B392CA6C4}" srcOrd="1" destOrd="0" presId="urn:microsoft.com/office/officeart/2008/layout/HorizontalMultiLevelHierarchy"/>
    <dgm:cxn modelId="{92625B25-22A3-460A-AAA7-9E2E7518B1FF}" type="presOf" srcId="{7A0D34FF-4450-4439-8442-963A1B34B589}" destId="{7F9487AE-DCD1-4BDD-B684-2DFCF8BCD381}" srcOrd="1" destOrd="0" presId="urn:microsoft.com/office/officeart/2008/layout/HorizontalMultiLevelHierarchy"/>
    <dgm:cxn modelId="{D1AB166F-B969-4974-BCB8-BB96304F78BA}" type="presOf" srcId="{81553E28-EA2C-43B8-AB59-43B4B79E1F35}" destId="{3F1357B4-9E5E-44E0-B461-7288E6C0409A}" srcOrd="0" destOrd="0" presId="urn:microsoft.com/office/officeart/2008/layout/HorizontalMultiLevelHierarchy"/>
    <dgm:cxn modelId="{6DA37D6D-B4C0-47A5-B5F7-2CD0683F4944}" srcId="{19CF11E3-380E-48F2-89E9-879FB97AB162}" destId="{CA7C17D0-4058-46FF-AE83-236C1802E17C}" srcOrd="0" destOrd="0" parTransId="{7A0D34FF-4450-4439-8442-963A1B34B589}" sibTransId="{82862A97-781B-4E0F-BF13-734B0FACBB5F}"/>
    <dgm:cxn modelId="{6B7B4942-B8E2-4E62-BB2B-16E8BE8A23B3}" type="presOf" srcId="{CF2876CA-A731-4B2A-9BB1-41AD9346C48E}" destId="{FDD0ED59-C76F-4E93-913A-C668FA049A0F}" srcOrd="0" destOrd="0" presId="urn:microsoft.com/office/officeart/2008/layout/HorizontalMultiLevelHierarchy"/>
    <dgm:cxn modelId="{5CD7BC9A-E9F2-496B-8E21-D8EF26887590}" type="presOf" srcId="{98C8023F-2C9D-48A0-8EED-673CFAACDED8}" destId="{E597C3C4-336B-48E1-999E-915DB7034795}" srcOrd="0" destOrd="0" presId="urn:microsoft.com/office/officeart/2008/layout/HorizontalMultiLevelHierarchy"/>
    <dgm:cxn modelId="{7005D3A9-1041-42DA-96FB-936A8536669E}" type="presOf" srcId="{93E0CA82-CB8A-44FD-BE33-0EA9CED51EAA}" destId="{194599F4-3907-4E06-B663-3B6349F86F4E}" srcOrd="0" destOrd="0" presId="urn:microsoft.com/office/officeart/2008/layout/HorizontalMultiLevelHierarchy"/>
    <dgm:cxn modelId="{51DC9AEF-AA64-499E-939B-DE2E4C530874}" type="presOf" srcId="{01784CB1-5FF2-4923-9268-E48D5050269B}" destId="{A324A088-0BF5-47BB-84DA-4C982D9D2AF2}" srcOrd="0" destOrd="0" presId="urn:microsoft.com/office/officeart/2008/layout/HorizontalMultiLevelHierarchy"/>
    <dgm:cxn modelId="{9E6B1A69-78C5-4F56-B627-2F3ABB89B17A}" srcId="{19CF11E3-380E-48F2-89E9-879FB97AB162}" destId="{CF2876CA-A731-4B2A-9BB1-41AD9346C48E}" srcOrd="2" destOrd="0" parTransId="{01784CB1-5FF2-4923-9268-E48D5050269B}" sibTransId="{2178E18F-E57E-49FC-9F55-315294E2E28C}"/>
    <dgm:cxn modelId="{53E88EE7-D880-4620-95C4-320FDD5AD30B}" srcId="{19CF11E3-380E-48F2-89E9-879FB97AB162}" destId="{93E0CA82-CB8A-44FD-BE33-0EA9CED51EAA}" srcOrd="3" destOrd="0" parTransId="{747AD550-DEDD-4B9F-8688-92C53A334F1F}" sibTransId="{B28E86EF-6804-4B2B-9147-EEE7BD668CEC}"/>
    <dgm:cxn modelId="{B51AC86A-DE16-41B0-98E6-005E006062A2}" type="presParOf" srcId="{3F1357B4-9E5E-44E0-B461-7288E6C0409A}" destId="{FF605446-2FF5-4582-9DE1-73DB2B34EE99}" srcOrd="0" destOrd="0" presId="urn:microsoft.com/office/officeart/2008/layout/HorizontalMultiLevelHierarchy"/>
    <dgm:cxn modelId="{08CB43DA-D7CB-49E8-8572-8D3272AA64B3}" type="presParOf" srcId="{FF605446-2FF5-4582-9DE1-73DB2B34EE99}" destId="{62440AD2-5F42-43BB-9E39-2FCC33600A4F}" srcOrd="0" destOrd="0" presId="urn:microsoft.com/office/officeart/2008/layout/HorizontalMultiLevelHierarchy"/>
    <dgm:cxn modelId="{E1084D34-A013-4FCF-9467-A6026495DC69}" type="presParOf" srcId="{FF605446-2FF5-4582-9DE1-73DB2B34EE99}" destId="{FB0B2005-BBEF-4D12-9C4E-28A25471DE17}" srcOrd="1" destOrd="0" presId="urn:microsoft.com/office/officeart/2008/layout/HorizontalMultiLevelHierarchy"/>
    <dgm:cxn modelId="{28E882B3-E22E-4FFD-B2C8-4B0514689F6B}" type="presParOf" srcId="{FB0B2005-BBEF-4D12-9C4E-28A25471DE17}" destId="{4EB5C69D-0640-4DB7-8474-31D16E77BBB0}" srcOrd="0" destOrd="0" presId="urn:microsoft.com/office/officeart/2008/layout/HorizontalMultiLevelHierarchy"/>
    <dgm:cxn modelId="{9CBF4356-B286-468B-8DE2-92B480C11031}" type="presParOf" srcId="{4EB5C69D-0640-4DB7-8474-31D16E77BBB0}" destId="{7F9487AE-DCD1-4BDD-B684-2DFCF8BCD381}" srcOrd="0" destOrd="0" presId="urn:microsoft.com/office/officeart/2008/layout/HorizontalMultiLevelHierarchy"/>
    <dgm:cxn modelId="{5B239F34-3631-481E-A2BB-837318305D0B}" type="presParOf" srcId="{FB0B2005-BBEF-4D12-9C4E-28A25471DE17}" destId="{37BD7B29-F596-43D2-AAC1-532DE5CCBAAF}" srcOrd="1" destOrd="0" presId="urn:microsoft.com/office/officeart/2008/layout/HorizontalMultiLevelHierarchy"/>
    <dgm:cxn modelId="{6DB45B06-DC48-4839-B79A-51B7C5D1B542}" type="presParOf" srcId="{37BD7B29-F596-43D2-AAC1-532DE5CCBAAF}" destId="{9F8B010D-B14E-483B-822F-5B87F314267E}" srcOrd="0" destOrd="0" presId="urn:microsoft.com/office/officeart/2008/layout/HorizontalMultiLevelHierarchy"/>
    <dgm:cxn modelId="{02A2A400-A91C-4680-AD0A-4B27D3BB5979}" type="presParOf" srcId="{37BD7B29-F596-43D2-AAC1-532DE5CCBAAF}" destId="{BF2C4452-8C82-4829-B83D-2011F4A9FC23}" srcOrd="1" destOrd="0" presId="urn:microsoft.com/office/officeart/2008/layout/HorizontalMultiLevelHierarchy"/>
    <dgm:cxn modelId="{AACDAC6E-E66F-4288-B13A-CDEC942659CD}" type="presParOf" srcId="{FB0B2005-BBEF-4D12-9C4E-28A25471DE17}" destId="{E597C3C4-336B-48E1-999E-915DB7034795}" srcOrd="2" destOrd="0" presId="urn:microsoft.com/office/officeart/2008/layout/HorizontalMultiLevelHierarchy"/>
    <dgm:cxn modelId="{993D3DD4-96C0-45D9-8CBB-56A1449E44B1}" type="presParOf" srcId="{E597C3C4-336B-48E1-999E-915DB7034795}" destId="{A8546962-4D26-4307-B34F-B4D25B5155DD}" srcOrd="0" destOrd="0" presId="urn:microsoft.com/office/officeart/2008/layout/HorizontalMultiLevelHierarchy"/>
    <dgm:cxn modelId="{FE31D05C-F87E-4CC2-AE25-CD9B434DEFC1}" type="presParOf" srcId="{FB0B2005-BBEF-4D12-9C4E-28A25471DE17}" destId="{55BE559C-84FD-474A-9D2E-538CC805D436}" srcOrd="3" destOrd="0" presId="urn:microsoft.com/office/officeart/2008/layout/HorizontalMultiLevelHierarchy"/>
    <dgm:cxn modelId="{AD7DA6C7-EEAD-45B0-A5A7-75502C37E6BF}" type="presParOf" srcId="{55BE559C-84FD-474A-9D2E-538CC805D436}" destId="{99D953BE-08E9-4B21-862E-94B751C2218C}" srcOrd="0" destOrd="0" presId="urn:microsoft.com/office/officeart/2008/layout/HorizontalMultiLevelHierarchy"/>
    <dgm:cxn modelId="{95FA222A-CBD1-4F84-8DB6-1C76DFD27806}" type="presParOf" srcId="{55BE559C-84FD-474A-9D2E-538CC805D436}" destId="{9AC8FCD7-CC20-43B8-BDAC-F19589950005}" srcOrd="1" destOrd="0" presId="urn:microsoft.com/office/officeart/2008/layout/HorizontalMultiLevelHierarchy"/>
    <dgm:cxn modelId="{8A046F97-1DBF-4DD1-83B7-09ED94C1D3CA}" type="presParOf" srcId="{FB0B2005-BBEF-4D12-9C4E-28A25471DE17}" destId="{A324A088-0BF5-47BB-84DA-4C982D9D2AF2}" srcOrd="4" destOrd="0" presId="urn:microsoft.com/office/officeart/2008/layout/HorizontalMultiLevelHierarchy"/>
    <dgm:cxn modelId="{C044DF18-24A8-4BCD-AFBA-F5766A75B332}" type="presParOf" srcId="{A324A088-0BF5-47BB-84DA-4C982D9D2AF2}" destId="{126FF164-930E-4C50-9F90-430A3F8FD936}" srcOrd="0" destOrd="0" presId="urn:microsoft.com/office/officeart/2008/layout/HorizontalMultiLevelHierarchy"/>
    <dgm:cxn modelId="{ADC9B957-D510-4FAF-B74A-CAE0EB1520D6}" type="presParOf" srcId="{FB0B2005-BBEF-4D12-9C4E-28A25471DE17}" destId="{028392FE-8A9B-44B0-AB21-05C3C9D774E6}" srcOrd="5" destOrd="0" presId="urn:microsoft.com/office/officeart/2008/layout/HorizontalMultiLevelHierarchy"/>
    <dgm:cxn modelId="{A11886A6-34CA-4DF9-8439-6E390C40AB18}" type="presParOf" srcId="{028392FE-8A9B-44B0-AB21-05C3C9D774E6}" destId="{FDD0ED59-C76F-4E93-913A-C668FA049A0F}" srcOrd="0" destOrd="0" presId="urn:microsoft.com/office/officeart/2008/layout/HorizontalMultiLevelHierarchy"/>
    <dgm:cxn modelId="{D96E895B-5C52-4D61-B745-105CB5C83A9B}" type="presParOf" srcId="{028392FE-8A9B-44B0-AB21-05C3C9D774E6}" destId="{DA318DF5-3778-46A4-ADA4-3C64131F0E12}" srcOrd="1" destOrd="0" presId="urn:microsoft.com/office/officeart/2008/layout/HorizontalMultiLevelHierarchy"/>
    <dgm:cxn modelId="{84FDD49A-2F87-4666-BB7B-4C85E64D02F9}" type="presParOf" srcId="{FB0B2005-BBEF-4D12-9C4E-28A25471DE17}" destId="{46D907CD-9A2D-4ADF-9B5B-F0F306D0C713}" srcOrd="6" destOrd="0" presId="urn:microsoft.com/office/officeart/2008/layout/HorizontalMultiLevelHierarchy"/>
    <dgm:cxn modelId="{A9F14DD7-5B69-4400-8EF2-B728FBD2CD8E}" type="presParOf" srcId="{46D907CD-9A2D-4ADF-9B5B-F0F306D0C713}" destId="{460E7658-6808-4066-9E18-C43B392CA6C4}" srcOrd="0" destOrd="0" presId="urn:microsoft.com/office/officeart/2008/layout/HorizontalMultiLevelHierarchy"/>
    <dgm:cxn modelId="{375D140F-7732-456E-A547-B62126C762DA}" type="presParOf" srcId="{FB0B2005-BBEF-4D12-9C4E-28A25471DE17}" destId="{84339896-D46F-4F4F-A132-914636391A01}" srcOrd="7" destOrd="0" presId="urn:microsoft.com/office/officeart/2008/layout/HorizontalMultiLevelHierarchy"/>
    <dgm:cxn modelId="{5E2A2A09-DBC1-4627-B9EF-EF8C18256174}" type="presParOf" srcId="{84339896-D46F-4F4F-A132-914636391A01}" destId="{194599F4-3907-4E06-B663-3B6349F86F4E}" srcOrd="0" destOrd="0" presId="urn:microsoft.com/office/officeart/2008/layout/HorizontalMultiLevelHierarchy"/>
    <dgm:cxn modelId="{3020754E-7F03-44C4-B9E9-4F27CA5DFEF8}" type="presParOf" srcId="{84339896-D46F-4F4F-A132-914636391A01}" destId="{EA97E63A-734C-46A1-A94C-BC6A8FB2979B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1553E28-EA2C-43B8-AB59-43B4B79E1F3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CF11E3-380E-48F2-89E9-879FB97AB162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Развитие физической культуры, спорта и молодежной</a:t>
          </a:r>
        </a:p>
        <a:p>
          <a:r>
            <a:rPr lang="ru-RU" sz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политики</a:t>
          </a:r>
          <a:endParaRPr lang="ru-RU" sz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388ACF-4101-4037-864E-A344EABBF0C3}" type="parTrans" cxnId="{9DD0EAAB-C52C-440E-B971-02CCC277E54F}">
      <dgm:prSet/>
      <dgm:spPr/>
      <dgm:t>
        <a:bodyPr/>
        <a:lstStyle/>
        <a:p>
          <a:endParaRPr lang="ru-RU"/>
        </a:p>
      </dgm:t>
    </dgm:pt>
    <dgm:pt modelId="{C2755AAF-E47A-439B-8F96-60F54D122A3B}" type="sibTrans" cxnId="{9DD0EAAB-C52C-440E-B971-02CCC277E54F}">
      <dgm:prSet/>
      <dgm:spPr/>
      <dgm:t>
        <a:bodyPr/>
        <a:lstStyle/>
        <a:p>
          <a:endParaRPr lang="ru-RU"/>
        </a:p>
      </dgm:t>
    </dgm:pt>
    <dgm:pt modelId="{CA7C17D0-4058-46FF-AE83-236C1802E17C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Развитие массовой физической культуры, спорта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126 579,3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7A0D34FF-4450-4439-8442-963A1B34B589}" type="parTrans" cxnId="{6DA37D6D-B4C0-47A5-B5F7-2CD0683F4944}">
      <dgm:prSet/>
      <dgm:spPr/>
      <dgm:t>
        <a:bodyPr/>
        <a:lstStyle/>
        <a:p>
          <a:endParaRPr lang="ru-RU"/>
        </a:p>
      </dgm:t>
    </dgm:pt>
    <dgm:pt modelId="{82862A97-781B-4E0F-BF13-734B0FACBB5F}" type="sibTrans" cxnId="{6DA37D6D-B4C0-47A5-B5F7-2CD0683F4944}">
      <dgm:prSet/>
      <dgm:spPr/>
      <dgm:t>
        <a:bodyPr/>
        <a:lstStyle/>
        <a:p>
          <a:endParaRPr lang="ru-RU"/>
        </a:p>
      </dgm:t>
    </dgm:pt>
    <dgm:pt modelId="{CF2876CA-A731-4B2A-9BB1-41AD9346C48E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Развитие молодежной политики в районе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17 589,3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01784CB1-5FF2-4923-9268-E48D5050269B}" type="parTrans" cxnId="{9E6B1A69-78C5-4F56-B627-2F3ABB89B17A}">
      <dgm:prSet/>
      <dgm:spPr/>
      <dgm:t>
        <a:bodyPr/>
        <a:lstStyle/>
        <a:p>
          <a:endParaRPr lang="ru-RU"/>
        </a:p>
      </dgm:t>
    </dgm:pt>
    <dgm:pt modelId="{2178E18F-E57E-49FC-9F55-315294E2E28C}" type="sibTrans" cxnId="{9E6B1A69-78C5-4F56-B627-2F3ABB89B17A}">
      <dgm:prSet/>
      <dgm:spPr/>
      <dgm:t>
        <a:bodyPr/>
        <a:lstStyle/>
        <a:p>
          <a:endParaRPr lang="ru-RU"/>
        </a:p>
      </dgm:t>
    </dgm:pt>
    <dgm:pt modelId="{19B6A941-1A9A-4B41-ABCA-0B63290FCAFC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Обеспечение реализации муниципальной программы и прочие мероприятия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21 691,5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80E2E2A3-59D5-467E-AC0B-93DCD38D0D69}" type="parTrans" cxnId="{D8A515A3-A74E-4394-8575-CB9BB34D7974}">
      <dgm:prSet/>
      <dgm:spPr/>
      <dgm:t>
        <a:bodyPr/>
        <a:lstStyle/>
        <a:p>
          <a:endParaRPr lang="ru-RU"/>
        </a:p>
      </dgm:t>
    </dgm:pt>
    <dgm:pt modelId="{315D4B09-0C2E-48B0-AEF5-84091A317596}" type="sibTrans" cxnId="{D8A515A3-A74E-4394-8575-CB9BB34D7974}">
      <dgm:prSet/>
      <dgm:spPr/>
      <dgm:t>
        <a:bodyPr/>
        <a:lstStyle/>
        <a:p>
          <a:endParaRPr lang="ru-RU"/>
        </a:p>
      </dgm:t>
    </dgm:pt>
    <dgm:pt modelId="{E310C7A8-2CEA-4616-B152-149DBD82A4A8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Развитие адаптивной физической культуры в Северо-Енисейском районе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50,0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A2C9B93C-0A2D-4AA9-B173-5B254A70290C}" type="parTrans" cxnId="{22E2176D-C79D-45F7-B596-0E77D6B921E5}">
      <dgm:prSet/>
      <dgm:spPr/>
      <dgm:t>
        <a:bodyPr/>
        <a:lstStyle/>
        <a:p>
          <a:endParaRPr lang="ru-RU"/>
        </a:p>
      </dgm:t>
    </dgm:pt>
    <dgm:pt modelId="{87547DFD-790D-4F99-8791-0806D4C28F54}" type="sibTrans" cxnId="{22E2176D-C79D-45F7-B596-0E77D6B921E5}">
      <dgm:prSet/>
      <dgm:spPr/>
      <dgm:t>
        <a:bodyPr/>
        <a:lstStyle/>
        <a:p>
          <a:endParaRPr lang="ru-RU"/>
        </a:p>
      </dgm:t>
    </dgm:pt>
    <dgm:pt modelId="{3F1357B4-9E5E-44E0-B461-7288E6C0409A}" type="pres">
      <dgm:prSet presAssocID="{81553E28-EA2C-43B8-AB59-43B4B79E1F3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05446-2FF5-4582-9DE1-73DB2B34EE99}" type="pres">
      <dgm:prSet presAssocID="{19CF11E3-380E-48F2-89E9-879FB97AB162}" presName="root1" presStyleCnt="0"/>
      <dgm:spPr/>
    </dgm:pt>
    <dgm:pt modelId="{62440AD2-5F42-43BB-9E39-2FCC33600A4F}" type="pres">
      <dgm:prSet presAssocID="{19CF11E3-380E-48F2-89E9-879FB97AB162}" presName="LevelOneTextNode" presStyleLbl="node0" presStyleIdx="0" presStyleCnt="1" custLinFactX="-100000" custLinFactNeighborX="-187922" custLinFactNeighborY="8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0B2005-BBEF-4D12-9C4E-28A25471DE17}" type="pres">
      <dgm:prSet presAssocID="{19CF11E3-380E-48F2-89E9-879FB97AB162}" presName="level2hierChild" presStyleCnt="0"/>
      <dgm:spPr/>
    </dgm:pt>
    <dgm:pt modelId="{4EB5C69D-0640-4DB7-8474-31D16E77BBB0}" type="pres">
      <dgm:prSet presAssocID="{7A0D34FF-4450-4439-8442-963A1B34B589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7F9487AE-DCD1-4BDD-B684-2DFCF8BCD381}" type="pres">
      <dgm:prSet presAssocID="{7A0D34FF-4450-4439-8442-963A1B34B589}" presName="connTx" presStyleLbl="parChTrans1D2" presStyleIdx="0" presStyleCnt="4"/>
      <dgm:spPr/>
      <dgm:t>
        <a:bodyPr/>
        <a:lstStyle/>
        <a:p>
          <a:endParaRPr lang="ru-RU"/>
        </a:p>
      </dgm:t>
    </dgm:pt>
    <dgm:pt modelId="{37BD7B29-F596-43D2-AAC1-532DE5CCBAAF}" type="pres">
      <dgm:prSet presAssocID="{CA7C17D0-4058-46FF-AE83-236C1802E17C}" presName="root2" presStyleCnt="0"/>
      <dgm:spPr/>
    </dgm:pt>
    <dgm:pt modelId="{9F8B010D-B14E-483B-822F-5B87F314267E}" type="pres">
      <dgm:prSet presAssocID="{CA7C17D0-4058-46FF-AE83-236C1802E17C}" presName="LevelTwoTextNode" presStyleLbl="node2" presStyleIdx="0" presStyleCnt="4" custScaleY="122801" custLinFactNeighborX="-80046" custLinFactNeighborY="800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2C4452-8C82-4829-B83D-2011F4A9FC23}" type="pres">
      <dgm:prSet presAssocID="{CA7C17D0-4058-46FF-AE83-236C1802E17C}" presName="level3hierChild" presStyleCnt="0"/>
      <dgm:spPr/>
    </dgm:pt>
    <dgm:pt modelId="{A324A088-0BF5-47BB-84DA-4C982D9D2AF2}" type="pres">
      <dgm:prSet presAssocID="{01784CB1-5FF2-4923-9268-E48D5050269B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126FF164-930E-4C50-9F90-430A3F8FD936}" type="pres">
      <dgm:prSet presAssocID="{01784CB1-5FF2-4923-9268-E48D5050269B}" presName="connTx" presStyleLbl="parChTrans1D2" presStyleIdx="1" presStyleCnt="4"/>
      <dgm:spPr/>
      <dgm:t>
        <a:bodyPr/>
        <a:lstStyle/>
        <a:p>
          <a:endParaRPr lang="ru-RU"/>
        </a:p>
      </dgm:t>
    </dgm:pt>
    <dgm:pt modelId="{028392FE-8A9B-44B0-AB21-05C3C9D774E6}" type="pres">
      <dgm:prSet presAssocID="{CF2876CA-A731-4B2A-9BB1-41AD9346C48E}" presName="root2" presStyleCnt="0"/>
      <dgm:spPr/>
    </dgm:pt>
    <dgm:pt modelId="{FDD0ED59-C76F-4E93-913A-C668FA049A0F}" type="pres">
      <dgm:prSet presAssocID="{CF2876CA-A731-4B2A-9BB1-41AD9346C48E}" presName="LevelTwoTextNode" presStyleLbl="node2" presStyleIdx="1" presStyleCnt="4" custLinFactNeighborX="-80046" custLinFactNeighborY="401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318DF5-3778-46A4-ADA4-3C64131F0E12}" type="pres">
      <dgm:prSet presAssocID="{CF2876CA-A731-4B2A-9BB1-41AD9346C48E}" presName="level3hierChild" presStyleCnt="0"/>
      <dgm:spPr/>
    </dgm:pt>
    <dgm:pt modelId="{6C2BBFF1-29A1-4506-948E-F73256431591}" type="pres">
      <dgm:prSet presAssocID="{80E2E2A3-59D5-467E-AC0B-93DCD38D0D69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4D2C987F-74D7-4C00-BCF8-65AEE8216A21}" type="pres">
      <dgm:prSet presAssocID="{80E2E2A3-59D5-467E-AC0B-93DCD38D0D69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C1F754A-511A-4FD7-BBCB-C68D7F82345B}" type="pres">
      <dgm:prSet presAssocID="{19B6A941-1A9A-4B41-ABCA-0B63290FCAFC}" presName="root2" presStyleCnt="0"/>
      <dgm:spPr/>
    </dgm:pt>
    <dgm:pt modelId="{4B51C063-9882-4318-AB79-1B7E34F23459}" type="pres">
      <dgm:prSet presAssocID="{19B6A941-1A9A-4B41-ABCA-0B63290FCAFC}" presName="LevelTwoTextNode" presStyleLbl="node2" presStyleIdx="2" presStyleCnt="4" custLinFactNeighborX="-80046" custLinFactNeighborY="2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E0CBBB-DFCF-49CF-B143-515879203032}" type="pres">
      <dgm:prSet presAssocID="{19B6A941-1A9A-4B41-ABCA-0B63290FCAFC}" presName="level3hierChild" presStyleCnt="0"/>
      <dgm:spPr/>
    </dgm:pt>
    <dgm:pt modelId="{1E6EF32E-99CF-4D09-A7D6-93BB2DBBAB19}" type="pres">
      <dgm:prSet presAssocID="{A2C9B93C-0A2D-4AA9-B173-5B254A70290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5E847386-8131-40EA-AD00-C2CAE4F11360}" type="pres">
      <dgm:prSet presAssocID="{A2C9B93C-0A2D-4AA9-B173-5B254A70290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4DA332C4-1C01-4865-BA1C-D35109EF4E92}" type="pres">
      <dgm:prSet presAssocID="{E310C7A8-2CEA-4616-B152-149DBD82A4A8}" presName="root2" presStyleCnt="0"/>
      <dgm:spPr/>
    </dgm:pt>
    <dgm:pt modelId="{4805A851-7CA0-4646-B4C5-889747B019C6}" type="pres">
      <dgm:prSet presAssocID="{E310C7A8-2CEA-4616-B152-149DBD82A4A8}" presName="LevelTwoTextNode" presStyleLbl="node2" presStyleIdx="3" presStyleCnt="4" custLinFactNeighborX="-80726" custLinFactNeighborY="-21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8C1F71-F31F-4D4C-B1CA-9CA359600296}" type="pres">
      <dgm:prSet presAssocID="{E310C7A8-2CEA-4616-B152-149DBD82A4A8}" presName="level3hierChild" presStyleCnt="0"/>
      <dgm:spPr/>
    </dgm:pt>
  </dgm:ptLst>
  <dgm:cxnLst>
    <dgm:cxn modelId="{B5766B60-69D7-44DA-8F93-40A47AEF59ED}" type="presOf" srcId="{A2C9B93C-0A2D-4AA9-B173-5B254A70290C}" destId="{5E847386-8131-40EA-AD00-C2CAE4F11360}" srcOrd="1" destOrd="0" presId="urn:microsoft.com/office/officeart/2008/layout/HorizontalMultiLevelHierarchy"/>
    <dgm:cxn modelId="{A748090E-5E17-4F93-BCA6-B974C1B1954F}" type="presOf" srcId="{7A0D34FF-4450-4439-8442-963A1B34B589}" destId="{4EB5C69D-0640-4DB7-8474-31D16E77BBB0}" srcOrd="0" destOrd="0" presId="urn:microsoft.com/office/officeart/2008/layout/HorizontalMultiLevelHierarchy"/>
    <dgm:cxn modelId="{9DD0EAAB-C52C-440E-B971-02CCC277E54F}" srcId="{81553E28-EA2C-43B8-AB59-43B4B79E1F35}" destId="{19CF11E3-380E-48F2-89E9-879FB97AB162}" srcOrd="0" destOrd="0" parTransId="{65388ACF-4101-4037-864E-A344EABBF0C3}" sibTransId="{C2755AAF-E47A-439B-8F96-60F54D122A3B}"/>
    <dgm:cxn modelId="{6DA37D6D-B4C0-47A5-B5F7-2CD0683F4944}" srcId="{19CF11E3-380E-48F2-89E9-879FB97AB162}" destId="{CA7C17D0-4058-46FF-AE83-236C1802E17C}" srcOrd="0" destOrd="0" parTransId="{7A0D34FF-4450-4439-8442-963A1B34B589}" sibTransId="{82862A97-781B-4E0F-BF13-734B0FACBB5F}"/>
    <dgm:cxn modelId="{F084523E-ED39-4E03-9A0A-4F9C56A4EA0C}" type="presOf" srcId="{E310C7A8-2CEA-4616-B152-149DBD82A4A8}" destId="{4805A851-7CA0-4646-B4C5-889747B019C6}" srcOrd="0" destOrd="0" presId="urn:microsoft.com/office/officeart/2008/layout/HorizontalMultiLevelHierarchy"/>
    <dgm:cxn modelId="{7F93AF66-8E5C-4AF2-9FF0-8015AC50F0C4}" type="presOf" srcId="{80E2E2A3-59D5-467E-AC0B-93DCD38D0D69}" destId="{6C2BBFF1-29A1-4506-948E-F73256431591}" srcOrd="0" destOrd="0" presId="urn:microsoft.com/office/officeart/2008/layout/HorizontalMultiLevelHierarchy"/>
    <dgm:cxn modelId="{D8A515A3-A74E-4394-8575-CB9BB34D7974}" srcId="{19CF11E3-380E-48F2-89E9-879FB97AB162}" destId="{19B6A941-1A9A-4B41-ABCA-0B63290FCAFC}" srcOrd="2" destOrd="0" parTransId="{80E2E2A3-59D5-467E-AC0B-93DCD38D0D69}" sibTransId="{315D4B09-0C2E-48B0-AEF5-84091A317596}"/>
    <dgm:cxn modelId="{4DE74FD1-F8CB-4274-B7BB-0BF553040884}" type="presOf" srcId="{7A0D34FF-4450-4439-8442-963A1B34B589}" destId="{7F9487AE-DCD1-4BDD-B684-2DFCF8BCD381}" srcOrd="1" destOrd="0" presId="urn:microsoft.com/office/officeart/2008/layout/HorizontalMultiLevelHierarchy"/>
    <dgm:cxn modelId="{1977DD0B-9A4F-4F81-A016-F3DD411CC9A7}" type="presOf" srcId="{80E2E2A3-59D5-467E-AC0B-93DCD38D0D69}" destId="{4D2C987F-74D7-4C00-BCF8-65AEE8216A21}" srcOrd="1" destOrd="0" presId="urn:microsoft.com/office/officeart/2008/layout/HorizontalMultiLevelHierarchy"/>
    <dgm:cxn modelId="{299ED6BF-8947-40BD-B7A1-F5334CB6DC3A}" type="presOf" srcId="{CF2876CA-A731-4B2A-9BB1-41AD9346C48E}" destId="{FDD0ED59-C76F-4E93-913A-C668FA049A0F}" srcOrd="0" destOrd="0" presId="urn:microsoft.com/office/officeart/2008/layout/HorizontalMultiLevelHierarchy"/>
    <dgm:cxn modelId="{339873CA-3915-4760-8AEE-75501533AE59}" type="presOf" srcId="{CA7C17D0-4058-46FF-AE83-236C1802E17C}" destId="{9F8B010D-B14E-483B-822F-5B87F314267E}" srcOrd="0" destOrd="0" presId="urn:microsoft.com/office/officeart/2008/layout/HorizontalMultiLevelHierarchy"/>
    <dgm:cxn modelId="{4E3249B7-EF90-494E-BD12-22B7FD7295FA}" type="presOf" srcId="{A2C9B93C-0A2D-4AA9-B173-5B254A70290C}" destId="{1E6EF32E-99CF-4D09-A7D6-93BB2DBBAB19}" srcOrd="0" destOrd="0" presId="urn:microsoft.com/office/officeart/2008/layout/HorizontalMultiLevelHierarchy"/>
    <dgm:cxn modelId="{605F9737-10EC-4511-983D-9FB2BAD282E7}" type="presOf" srcId="{01784CB1-5FF2-4923-9268-E48D5050269B}" destId="{A324A088-0BF5-47BB-84DA-4C982D9D2AF2}" srcOrd="0" destOrd="0" presId="urn:microsoft.com/office/officeart/2008/layout/HorizontalMultiLevelHierarchy"/>
    <dgm:cxn modelId="{62724C39-5F09-43CE-8536-42C77341A8D6}" type="presOf" srcId="{19B6A941-1A9A-4B41-ABCA-0B63290FCAFC}" destId="{4B51C063-9882-4318-AB79-1B7E34F23459}" srcOrd="0" destOrd="0" presId="urn:microsoft.com/office/officeart/2008/layout/HorizontalMultiLevelHierarchy"/>
    <dgm:cxn modelId="{F7A9A733-16D5-4088-A3CB-2D2944B11895}" type="presOf" srcId="{19CF11E3-380E-48F2-89E9-879FB97AB162}" destId="{62440AD2-5F42-43BB-9E39-2FCC33600A4F}" srcOrd="0" destOrd="0" presId="urn:microsoft.com/office/officeart/2008/layout/HorizontalMultiLevelHierarchy"/>
    <dgm:cxn modelId="{B25A1FC6-4987-4F22-97EE-DEC5D5F9E1A3}" type="presOf" srcId="{81553E28-EA2C-43B8-AB59-43B4B79E1F35}" destId="{3F1357B4-9E5E-44E0-B461-7288E6C0409A}" srcOrd="0" destOrd="0" presId="urn:microsoft.com/office/officeart/2008/layout/HorizontalMultiLevelHierarchy"/>
    <dgm:cxn modelId="{22E2176D-C79D-45F7-B596-0E77D6B921E5}" srcId="{19CF11E3-380E-48F2-89E9-879FB97AB162}" destId="{E310C7A8-2CEA-4616-B152-149DBD82A4A8}" srcOrd="3" destOrd="0" parTransId="{A2C9B93C-0A2D-4AA9-B173-5B254A70290C}" sibTransId="{87547DFD-790D-4F99-8791-0806D4C28F54}"/>
    <dgm:cxn modelId="{9E6B1A69-78C5-4F56-B627-2F3ABB89B17A}" srcId="{19CF11E3-380E-48F2-89E9-879FB97AB162}" destId="{CF2876CA-A731-4B2A-9BB1-41AD9346C48E}" srcOrd="1" destOrd="0" parTransId="{01784CB1-5FF2-4923-9268-E48D5050269B}" sibTransId="{2178E18F-E57E-49FC-9F55-315294E2E28C}"/>
    <dgm:cxn modelId="{3C2F7A92-9192-46DB-BCDF-DEC989CCDCF8}" type="presOf" srcId="{01784CB1-5FF2-4923-9268-E48D5050269B}" destId="{126FF164-930E-4C50-9F90-430A3F8FD936}" srcOrd="1" destOrd="0" presId="urn:microsoft.com/office/officeart/2008/layout/HorizontalMultiLevelHierarchy"/>
    <dgm:cxn modelId="{BA293E8B-E8BA-4F8A-A5C1-AA7D56A70921}" type="presParOf" srcId="{3F1357B4-9E5E-44E0-B461-7288E6C0409A}" destId="{FF605446-2FF5-4582-9DE1-73DB2B34EE99}" srcOrd="0" destOrd="0" presId="urn:microsoft.com/office/officeart/2008/layout/HorizontalMultiLevelHierarchy"/>
    <dgm:cxn modelId="{1C74F162-6583-4FD3-AF36-6263C7DCB93F}" type="presParOf" srcId="{FF605446-2FF5-4582-9DE1-73DB2B34EE99}" destId="{62440AD2-5F42-43BB-9E39-2FCC33600A4F}" srcOrd="0" destOrd="0" presId="urn:microsoft.com/office/officeart/2008/layout/HorizontalMultiLevelHierarchy"/>
    <dgm:cxn modelId="{5CCD761D-9646-492E-A065-9C9E1D52907F}" type="presParOf" srcId="{FF605446-2FF5-4582-9DE1-73DB2B34EE99}" destId="{FB0B2005-BBEF-4D12-9C4E-28A25471DE17}" srcOrd="1" destOrd="0" presId="urn:microsoft.com/office/officeart/2008/layout/HorizontalMultiLevelHierarchy"/>
    <dgm:cxn modelId="{6C899299-0DF0-471B-90DF-8EBC91BA66F0}" type="presParOf" srcId="{FB0B2005-BBEF-4D12-9C4E-28A25471DE17}" destId="{4EB5C69D-0640-4DB7-8474-31D16E77BBB0}" srcOrd="0" destOrd="0" presId="urn:microsoft.com/office/officeart/2008/layout/HorizontalMultiLevelHierarchy"/>
    <dgm:cxn modelId="{B75DAD60-02AA-44A9-8725-5FC805B6667D}" type="presParOf" srcId="{4EB5C69D-0640-4DB7-8474-31D16E77BBB0}" destId="{7F9487AE-DCD1-4BDD-B684-2DFCF8BCD381}" srcOrd="0" destOrd="0" presId="urn:microsoft.com/office/officeart/2008/layout/HorizontalMultiLevelHierarchy"/>
    <dgm:cxn modelId="{32DF54A4-7931-4810-9000-4253E1091858}" type="presParOf" srcId="{FB0B2005-BBEF-4D12-9C4E-28A25471DE17}" destId="{37BD7B29-F596-43D2-AAC1-532DE5CCBAAF}" srcOrd="1" destOrd="0" presId="urn:microsoft.com/office/officeart/2008/layout/HorizontalMultiLevelHierarchy"/>
    <dgm:cxn modelId="{323383A3-EBB8-4290-9E3E-E9231DA500D6}" type="presParOf" srcId="{37BD7B29-F596-43D2-AAC1-532DE5CCBAAF}" destId="{9F8B010D-B14E-483B-822F-5B87F314267E}" srcOrd="0" destOrd="0" presId="urn:microsoft.com/office/officeart/2008/layout/HorizontalMultiLevelHierarchy"/>
    <dgm:cxn modelId="{FD49B1E1-B3D0-4694-B1E0-E7AFFA09AD8E}" type="presParOf" srcId="{37BD7B29-F596-43D2-AAC1-532DE5CCBAAF}" destId="{BF2C4452-8C82-4829-B83D-2011F4A9FC23}" srcOrd="1" destOrd="0" presId="urn:microsoft.com/office/officeart/2008/layout/HorizontalMultiLevelHierarchy"/>
    <dgm:cxn modelId="{F4A81261-697B-42AB-9798-CB1DB8AEDD15}" type="presParOf" srcId="{FB0B2005-BBEF-4D12-9C4E-28A25471DE17}" destId="{A324A088-0BF5-47BB-84DA-4C982D9D2AF2}" srcOrd="2" destOrd="0" presId="urn:microsoft.com/office/officeart/2008/layout/HorizontalMultiLevelHierarchy"/>
    <dgm:cxn modelId="{C153CD1C-0CA3-4444-81C0-A3EEA0039F32}" type="presParOf" srcId="{A324A088-0BF5-47BB-84DA-4C982D9D2AF2}" destId="{126FF164-930E-4C50-9F90-430A3F8FD936}" srcOrd="0" destOrd="0" presId="urn:microsoft.com/office/officeart/2008/layout/HorizontalMultiLevelHierarchy"/>
    <dgm:cxn modelId="{0D136812-88C6-4D54-B72D-2AB9415A6C63}" type="presParOf" srcId="{FB0B2005-BBEF-4D12-9C4E-28A25471DE17}" destId="{028392FE-8A9B-44B0-AB21-05C3C9D774E6}" srcOrd="3" destOrd="0" presId="urn:microsoft.com/office/officeart/2008/layout/HorizontalMultiLevelHierarchy"/>
    <dgm:cxn modelId="{BA5CF891-8B1C-4F15-A214-49826C907A24}" type="presParOf" srcId="{028392FE-8A9B-44B0-AB21-05C3C9D774E6}" destId="{FDD0ED59-C76F-4E93-913A-C668FA049A0F}" srcOrd="0" destOrd="0" presId="urn:microsoft.com/office/officeart/2008/layout/HorizontalMultiLevelHierarchy"/>
    <dgm:cxn modelId="{E1C48F62-B712-46D2-B45E-835DC99E627B}" type="presParOf" srcId="{028392FE-8A9B-44B0-AB21-05C3C9D774E6}" destId="{DA318DF5-3778-46A4-ADA4-3C64131F0E12}" srcOrd="1" destOrd="0" presId="urn:microsoft.com/office/officeart/2008/layout/HorizontalMultiLevelHierarchy"/>
    <dgm:cxn modelId="{3AA00021-63E2-41D1-97F6-6181C32A66B8}" type="presParOf" srcId="{FB0B2005-BBEF-4D12-9C4E-28A25471DE17}" destId="{6C2BBFF1-29A1-4506-948E-F73256431591}" srcOrd="4" destOrd="0" presId="urn:microsoft.com/office/officeart/2008/layout/HorizontalMultiLevelHierarchy"/>
    <dgm:cxn modelId="{0787907E-B93A-4BED-832B-DA38896097E4}" type="presParOf" srcId="{6C2BBFF1-29A1-4506-948E-F73256431591}" destId="{4D2C987F-74D7-4C00-BCF8-65AEE8216A21}" srcOrd="0" destOrd="0" presId="urn:microsoft.com/office/officeart/2008/layout/HorizontalMultiLevelHierarchy"/>
    <dgm:cxn modelId="{1286BF01-DE2F-4A4B-B987-2F4C340BD482}" type="presParOf" srcId="{FB0B2005-BBEF-4D12-9C4E-28A25471DE17}" destId="{FC1F754A-511A-4FD7-BBCB-C68D7F82345B}" srcOrd="5" destOrd="0" presId="urn:microsoft.com/office/officeart/2008/layout/HorizontalMultiLevelHierarchy"/>
    <dgm:cxn modelId="{4A3E1DD9-7556-4951-AA3A-EB73F7D53676}" type="presParOf" srcId="{FC1F754A-511A-4FD7-BBCB-C68D7F82345B}" destId="{4B51C063-9882-4318-AB79-1B7E34F23459}" srcOrd="0" destOrd="0" presId="urn:microsoft.com/office/officeart/2008/layout/HorizontalMultiLevelHierarchy"/>
    <dgm:cxn modelId="{AA4CCE3B-5D7F-4A57-90D1-DA155B3AC7D0}" type="presParOf" srcId="{FC1F754A-511A-4FD7-BBCB-C68D7F82345B}" destId="{95E0CBBB-DFCF-49CF-B143-515879203032}" srcOrd="1" destOrd="0" presId="urn:microsoft.com/office/officeart/2008/layout/HorizontalMultiLevelHierarchy"/>
    <dgm:cxn modelId="{21B259BE-C41F-447C-BEC6-86A80946EDFF}" type="presParOf" srcId="{FB0B2005-BBEF-4D12-9C4E-28A25471DE17}" destId="{1E6EF32E-99CF-4D09-A7D6-93BB2DBBAB19}" srcOrd="6" destOrd="0" presId="urn:microsoft.com/office/officeart/2008/layout/HorizontalMultiLevelHierarchy"/>
    <dgm:cxn modelId="{B323EA89-9217-4284-A71C-F31E41710E7F}" type="presParOf" srcId="{1E6EF32E-99CF-4D09-A7D6-93BB2DBBAB19}" destId="{5E847386-8131-40EA-AD00-C2CAE4F11360}" srcOrd="0" destOrd="0" presId="urn:microsoft.com/office/officeart/2008/layout/HorizontalMultiLevelHierarchy"/>
    <dgm:cxn modelId="{2AB132D2-B338-4DB0-8F6F-2AD363F0A80F}" type="presParOf" srcId="{FB0B2005-BBEF-4D12-9C4E-28A25471DE17}" destId="{4DA332C4-1C01-4865-BA1C-D35109EF4E92}" srcOrd="7" destOrd="0" presId="urn:microsoft.com/office/officeart/2008/layout/HorizontalMultiLevelHierarchy"/>
    <dgm:cxn modelId="{F26CB0AF-11D6-4936-94ED-7AD26D82B646}" type="presParOf" srcId="{4DA332C4-1C01-4865-BA1C-D35109EF4E92}" destId="{4805A851-7CA0-4646-B4C5-889747B019C6}" srcOrd="0" destOrd="0" presId="urn:microsoft.com/office/officeart/2008/layout/HorizontalMultiLevelHierarchy"/>
    <dgm:cxn modelId="{6CD32E62-BD8C-4857-8D12-FBC6B047DA32}" type="presParOf" srcId="{4DA332C4-1C01-4865-BA1C-D35109EF4E92}" destId="{098C1F71-F31F-4D4C-B1CA-9CA359600296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8A26D62-86C6-477C-9FAC-E1C3EF9840F3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9B80E8-A296-46D6-91D0-93F32A3A8024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Развитие транспортной системы</a:t>
          </a:r>
          <a:br>
            <a:rPr lang="ru-RU" sz="1400" dirty="0" smtClean="0">
              <a:latin typeface="Times New Roman" pitchFamily="18" charset="0"/>
              <a:cs typeface="Times New Roman" pitchFamily="18" charset="0"/>
            </a:rPr>
          </a:b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Северо-Енисейского района</a:t>
          </a:r>
          <a:br>
            <a:rPr lang="ru-RU" sz="1400" dirty="0" smtClean="0">
              <a:latin typeface="Times New Roman" pitchFamily="18" charset="0"/>
              <a:cs typeface="Times New Roman" pitchFamily="18" charset="0"/>
            </a:rPr>
          </a:b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C65CE7B-0348-4C8F-93AA-377C8D103470}" type="parTrans" cxnId="{072DDE38-523C-4487-87C5-DB78BF8FBA27}">
      <dgm:prSet/>
      <dgm:spPr/>
      <dgm:t>
        <a:bodyPr/>
        <a:lstStyle/>
        <a:p>
          <a:endParaRPr lang="ru-RU"/>
        </a:p>
      </dgm:t>
    </dgm:pt>
    <dgm:pt modelId="{C402CE06-5CA1-4238-82D6-615027094FCA}" type="sibTrans" cxnId="{072DDE38-523C-4487-87C5-DB78BF8FBA27}">
      <dgm:prSet/>
      <dgm:spPr/>
      <dgm:t>
        <a:bodyPr/>
        <a:lstStyle/>
        <a:p>
          <a:endParaRPr lang="ru-RU"/>
        </a:p>
      </dgm:t>
    </dgm:pt>
    <dgm:pt modelId="{2E8D24E1-B78D-4A0C-8AD6-A0F2192B97BD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Дороги Северо-Енисейского района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119 929,4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EE084943-F421-44CD-ACB6-2CD9366E759D}" type="parTrans" cxnId="{D53533FE-11C1-403E-820A-ACA8357368B5}">
      <dgm:prSet/>
      <dgm:spPr/>
      <dgm:t>
        <a:bodyPr/>
        <a:lstStyle/>
        <a:p>
          <a:endParaRPr lang="ru-RU" dirty="0"/>
        </a:p>
      </dgm:t>
    </dgm:pt>
    <dgm:pt modelId="{88ADAC01-3503-473A-B1E7-11D48E50EAFA}" type="sibTrans" cxnId="{D53533FE-11C1-403E-820A-ACA8357368B5}">
      <dgm:prSet/>
      <dgm:spPr/>
      <dgm:t>
        <a:bodyPr/>
        <a:lstStyle/>
        <a:p>
          <a:endParaRPr lang="ru-RU"/>
        </a:p>
      </dgm:t>
    </dgm:pt>
    <dgm:pt modelId="{C9ECBD1B-26A6-4E2D-81F4-AA329CC412D1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Развитие транспортного комплекса Северо-Енисейского района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50 153,9</a:t>
          </a:r>
        </a:p>
      </dgm:t>
    </dgm:pt>
    <dgm:pt modelId="{38F0BA02-43DE-434F-91CB-FEA04BD349D8}" type="parTrans" cxnId="{A297A064-FECE-4BC9-AFB9-86EA07C71785}">
      <dgm:prSet/>
      <dgm:spPr/>
      <dgm:t>
        <a:bodyPr/>
        <a:lstStyle/>
        <a:p>
          <a:endParaRPr lang="ru-RU" dirty="0"/>
        </a:p>
      </dgm:t>
    </dgm:pt>
    <dgm:pt modelId="{95C8E3F4-F946-44BD-8A0A-E64B8578E3DA}" type="sibTrans" cxnId="{A297A064-FECE-4BC9-AFB9-86EA07C71785}">
      <dgm:prSet/>
      <dgm:spPr/>
      <dgm:t>
        <a:bodyPr/>
        <a:lstStyle/>
        <a:p>
          <a:endParaRPr lang="ru-RU"/>
        </a:p>
      </dgm:t>
    </dgm:pt>
    <dgm:pt modelId="{12D887A5-E1A6-4E0F-853F-5AFA585B9FC8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Повышение безопасности дорожного движения в Северо-Енисейском районе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7 224,9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B774F871-9C59-426D-BB8C-FB9A4AEEF7A3}" type="parTrans" cxnId="{71DB046F-7D2B-4894-A8CA-F3EB9F614B70}">
      <dgm:prSet/>
      <dgm:spPr/>
      <dgm:t>
        <a:bodyPr/>
        <a:lstStyle/>
        <a:p>
          <a:endParaRPr lang="ru-RU"/>
        </a:p>
      </dgm:t>
    </dgm:pt>
    <dgm:pt modelId="{AF9B8F5C-DFB8-4120-8117-13E051EEE322}" type="sibTrans" cxnId="{71DB046F-7D2B-4894-A8CA-F3EB9F614B70}">
      <dgm:prSet/>
      <dgm:spPr/>
      <dgm:t>
        <a:bodyPr/>
        <a:lstStyle/>
        <a:p>
          <a:endParaRPr lang="ru-RU"/>
        </a:p>
      </dgm:t>
    </dgm:pt>
    <dgm:pt modelId="{B9FC096F-E88F-4CC9-B277-DAF7DCFD65C5}" type="pres">
      <dgm:prSet presAssocID="{58A26D62-86C6-477C-9FAC-E1C3EF9840F3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AF1974-172F-4BAB-9B8F-41F4C20B2DEB}" type="pres">
      <dgm:prSet presAssocID="{4E9B80E8-A296-46D6-91D0-93F32A3A8024}" presName="root1" presStyleCnt="0"/>
      <dgm:spPr/>
    </dgm:pt>
    <dgm:pt modelId="{7255C32E-BE47-4CBC-84D8-D0996D81D5D3}" type="pres">
      <dgm:prSet presAssocID="{4E9B80E8-A296-46D6-91D0-93F32A3A8024}" presName="LevelOneTextNode" presStyleLbl="node0" presStyleIdx="0" presStyleCnt="1" custScaleX="87339" custScaleY="111275" custLinFactX="-96233" custLinFactNeighborX="-100000" custLinFactNeighborY="80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FF79EE-692E-4AFC-BDC7-016051C4CBFF}" type="pres">
      <dgm:prSet presAssocID="{4E9B80E8-A296-46D6-91D0-93F32A3A8024}" presName="level2hierChild" presStyleCnt="0"/>
      <dgm:spPr/>
    </dgm:pt>
    <dgm:pt modelId="{0D60C23C-F719-445C-836B-22BBBFEBF2CB}" type="pres">
      <dgm:prSet presAssocID="{EE084943-F421-44CD-ACB6-2CD9366E759D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08809B55-D645-4635-A684-C4F4C7229D30}" type="pres">
      <dgm:prSet presAssocID="{EE084943-F421-44CD-ACB6-2CD9366E759D}" presName="connTx" presStyleLbl="parChTrans1D2" presStyleIdx="0" presStyleCnt="3"/>
      <dgm:spPr/>
      <dgm:t>
        <a:bodyPr/>
        <a:lstStyle/>
        <a:p>
          <a:endParaRPr lang="ru-RU"/>
        </a:p>
      </dgm:t>
    </dgm:pt>
    <dgm:pt modelId="{99915978-9905-43FD-8C13-CF968082F0C9}" type="pres">
      <dgm:prSet presAssocID="{2E8D24E1-B78D-4A0C-8AD6-A0F2192B97BD}" presName="root2" presStyleCnt="0"/>
      <dgm:spPr/>
    </dgm:pt>
    <dgm:pt modelId="{FE124371-5989-4CF5-8EE0-76D0B7D72B09}" type="pres">
      <dgm:prSet presAssocID="{2E8D24E1-B78D-4A0C-8AD6-A0F2192B97BD}" presName="LevelTwoTextNode" presStyleLbl="node2" presStyleIdx="0" presStyleCnt="3" custScaleX="158723" custScaleY="130690" custLinFactNeighborX="-58514" custLinFactNeighborY="227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2CA81C-6B28-4516-B017-564B0BA7CEC6}" type="pres">
      <dgm:prSet presAssocID="{2E8D24E1-B78D-4A0C-8AD6-A0F2192B97BD}" presName="level3hierChild" presStyleCnt="0"/>
      <dgm:spPr/>
    </dgm:pt>
    <dgm:pt modelId="{AE6349DC-4666-4DBD-AC6C-D6087B4C9D33}" type="pres">
      <dgm:prSet presAssocID="{38F0BA02-43DE-434F-91CB-FEA04BD349D8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24127767-45B9-4EE8-9C96-6F932B318585}" type="pres">
      <dgm:prSet presAssocID="{38F0BA02-43DE-434F-91CB-FEA04BD349D8}" presName="connTx" presStyleLbl="parChTrans1D2" presStyleIdx="1" presStyleCnt="3"/>
      <dgm:spPr/>
      <dgm:t>
        <a:bodyPr/>
        <a:lstStyle/>
        <a:p>
          <a:endParaRPr lang="ru-RU"/>
        </a:p>
      </dgm:t>
    </dgm:pt>
    <dgm:pt modelId="{5CE2679B-2F37-4890-9813-06F32A5EDBF9}" type="pres">
      <dgm:prSet presAssocID="{C9ECBD1B-26A6-4E2D-81F4-AA329CC412D1}" presName="root2" presStyleCnt="0"/>
      <dgm:spPr/>
    </dgm:pt>
    <dgm:pt modelId="{B12B45CD-A15C-43A4-8293-64A90453C64E}" type="pres">
      <dgm:prSet presAssocID="{C9ECBD1B-26A6-4E2D-81F4-AA329CC412D1}" presName="LevelTwoTextNode" presStyleLbl="node2" presStyleIdx="1" presStyleCnt="3" custScaleX="154617" custScaleY="126222" custLinFactNeighborX="-58099" custLinFactNeighborY="425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953E75-E63B-4B23-9947-7812D9AE0A13}" type="pres">
      <dgm:prSet presAssocID="{C9ECBD1B-26A6-4E2D-81F4-AA329CC412D1}" presName="level3hierChild" presStyleCnt="0"/>
      <dgm:spPr/>
    </dgm:pt>
    <dgm:pt modelId="{52FCF42C-865A-4E07-A8E6-9FA861E12940}" type="pres">
      <dgm:prSet presAssocID="{B774F871-9C59-426D-BB8C-FB9A4AEEF7A3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9C312AAF-5EDD-4D0A-ACBF-5F9BA8BAD7A6}" type="pres">
      <dgm:prSet presAssocID="{B774F871-9C59-426D-BB8C-FB9A4AEEF7A3}" presName="connTx" presStyleLbl="parChTrans1D2" presStyleIdx="2" presStyleCnt="3"/>
      <dgm:spPr/>
      <dgm:t>
        <a:bodyPr/>
        <a:lstStyle/>
        <a:p>
          <a:endParaRPr lang="ru-RU"/>
        </a:p>
      </dgm:t>
    </dgm:pt>
    <dgm:pt modelId="{CCCD1B2E-8908-4EC8-B5E8-17D81A1AF36A}" type="pres">
      <dgm:prSet presAssocID="{12D887A5-E1A6-4E0F-853F-5AFA585B9FC8}" presName="root2" presStyleCnt="0"/>
      <dgm:spPr/>
    </dgm:pt>
    <dgm:pt modelId="{58CF1A92-43C5-4AEF-887B-A2A114C5506E}" type="pres">
      <dgm:prSet presAssocID="{12D887A5-E1A6-4E0F-853F-5AFA585B9FC8}" presName="LevelTwoTextNode" presStyleLbl="node2" presStyleIdx="2" presStyleCnt="3" custScaleX="153568" custLinFactNeighborX="-55926" custLinFactNeighborY="621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CC272F-DBFB-425B-A252-135BB36D39A3}" type="pres">
      <dgm:prSet presAssocID="{12D887A5-E1A6-4E0F-853F-5AFA585B9FC8}" presName="level3hierChild" presStyleCnt="0"/>
      <dgm:spPr/>
    </dgm:pt>
  </dgm:ptLst>
  <dgm:cxnLst>
    <dgm:cxn modelId="{2AD8CB40-7DA4-49D8-9778-7837A38B2246}" type="presOf" srcId="{C9ECBD1B-26A6-4E2D-81F4-AA329CC412D1}" destId="{B12B45CD-A15C-43A4-8293-64A90453C64E}" srcOrd="0" destOrd="0" presId="urn:microsoft.com/office/officeart/2008/layout/HorizontalMultiLevelHierarchy"/>
    <dgm:cxn modelId="{A297A064-FECE-4BC9-AFB9-86EA07C71785}" srcId="{4E9B80E8-A296-46D6-91D0-93F32A3A8024}" destId="{C9ECBD1B-26A6-4E2D-81F4-AA329CC412D1}" srcOrd="1" destOrd="0" parTransId="{38F0BA02-43DE-434F-91CB-FEA04BD349D8}" sibTransId="{95C8E3F4-F946-44BD-8A0A-E64B8578E3DA}"/>
    <dgm:cxn modelId="{465CE791-4E8E-40FE-B991-742AAED5AF37}" type="presOf" srcId="{4E9B80E8-A296-46D6-91D0-93F32A3A8024}" destId="{7255C32E-BE47-4CBC-84D8-D0996D81D5D3}" srcOrd="0" destOrd="0" presId="urn:microsoft.com/office/officeart/2008/layout/HorizontalMultiLevelHierarchy"/>
    <dgm:cxn modelId="{D53533FE-11C1-403E-820A-ACA8357368B5}" srcId="{4E9B80E8-A296-46D6-91D0-93F32A3A8024}" destId="{2E8D24E1-B78D-4A0C-8AD6-A0F2192B97BD}" srcOrd="0" destOrd="0" parTransId="{EE084943-F421-44CD-ACB6-2CD9366E759D}" sibTransId="{88ADAC01-3503-473A-B1E7-11D48E50EAFA}"/>
    <dgm:cxn modelId="{839D93AE-3CBA-47CC-8836-E3FE8F21F1A2}" type="presOf" srcId="{2E8D24E1-B78D-4A0C-8AD6-A0F2192B97BD}" destId="{FE124371-5989-4CF5-8EE0-76D0B7D72B09}" srcOrd="0" destOrd="0" presId="urn:microsoft.com/office/officeart/2008/layout/HorizontalMultiLevelHierarchy"/>
    <dgm:cxn modelId="{AD32EB1C-0F1C-4656-8D85-0114279C3EE3}" type="presOf" srcId="{EE084943-F421-44CD-ACB6-2CD9366E759D}" destId="{0D60C23C-F719-445C-836B-22BBBFEBF2CB}" srcOrd="0" destOrd="0" presId="urn:microsoft.com/office/officeart/2008/layout/HorizontalMultiLevelHierarchy"/>
    <dgm:cxn modelId="{25B652DD-B908-4EB5-9711-C5347429C820}" type="presOf" srcId="{B774F871-9C59-426D-BB8C-FB9A4AEEF7A3}" destId="{52FCF42C-865A-4E07-A8E6-9FA861E12940}" srcOrd="0" destOrd="0" presId="urn:microsoft.com/office/officeart/2008/layout/HorizontalMultiLevelHierarchy"/>
    <dgm:cxn modelId="{AA191C13-792A-48AA-8545-EBCD3C81EB75}" type="presOf" srcId="{12D887A5-E1A6-4E0F-853F-5AFA585B9FC8}" destId="{58CF1A92-43C5-4AEF-887B-A2A114C5506E}" srcOrd="0" destOrd="0" presId="urn:microsoft.com/office/officeart/2008/layout/HorizontalMultiLevelHierarchy"/>
    <dgm:cxn modelId="{AF2F758E-C002-4DB5-8A99-E4AB9DFB5598}" type="presOf" srcId="{38F0BA02-43DE-434F-91CB-FEA04BD349D8}" destId="{AE6349DC-4666-4DBD-AC6C-D6087B4C9D33}" srcOrd="0" destOrd="0" presId="urn:microsoft.com/office/officeart/2008/layout/HorizontalMultiLevelHierarchy"/>
    <dgm:cxn modelId="{6076BF76-9C16-4CD4-9AB0-AFAD98B413DB}" type="presOf" srcId="{58A26D62-86C6-477C-9FAC-E1C3EF9840F3}" destId="{B9FC096F-E88F-4CC9-B277-DAF7DCFD65C5}" srcOrd="0" destOrd="0" presId="urn:microsoft.com/office/officeart/2008/layout/HorizontalMultiLevelHierarchy"/>
    <dgm:cxn modelId="{C667AB2C-35AD-4A18-ACB3-30CF5404EC4D}" type="presOf" srcId="{EE084943-F421-44CD-ACB6-2CD9366E759D}" destId="{08809B55-D645-4635-A684-C4F4C7229D30}" srcOrd="1" destOrd="0" presId="urn:microsoft.com/office/officeart/2008/layout/HorizontalMultiLevelHierarchy"/>
    <dgm:cxn modelId="{71DB046F-7D2B-4894-A8CA-F3EB9F614B70}" srcId="{4E9B80E8-A296-46D6-91D0-93F32A3A8024}" destId="{12D887A5-E1A6-4E0F-853F-5AFA585B9FC8}" srcOrd="2" destOrd="0" parTransId="{B774F871-9C59-426D-BB8C-FB9A4AEEF7A3}" sibTransId="{AF9B8F5C-DFB8-4120-8117-13E051EEE322}"/>
    <dgm:cxn modelId="{072DDE38-523C-4487-87C5-DB78BF8FBA27}" srcId="{58A26D62-86C6-477C-9FAC-E1C3EF9840F3}" destId="{4E9B80E8-A296-46D6-91D0-93F32A3A8024}" srcOrd="0" destOrd="0" parTransId="{FC65CE7B-0348-4C8F-93AA-377C8D103470}" sibTransId="{C402CE06-5CA1-4238-82D6-615027094FCA}"/>
    <dgm:cxn modelId="{52BC9E7A-C781-4DAB-ABB0-C62899292D9F}" type="presOf" srcId="{38F0BA02-43DE-434F-91CB-FEA04BD349D8}" destId="{24127767-45B9-4EE8-9C96-6F932B318585}" srcOrd="1" destOrd="0" presId="urn:microsoft.com/office/officeart/2008/layout/HorizontalMultiLevelHierarchy"/>
    <dgm:cxn modelId="{8D6E43F4-20F4-49DE-88AD-81C62D4683E2}" type="presOf" srcId="{B774F871-9C59-426D-BB8C-FB9A4AEEF7A3}" destId="{9C312AAF-5EDD-4D0A-ACBF-5F9BA8BAD7A6}" srcOrd="1" destOrd="0" presId="urn:microsoft.com/office/officeart/2008/layout/HorizontalMultiLevelHierarchy"/>
    <dgm:cxn modelId="{ADF6731C-1CF9-4DA2-942E-74FC1B5DBD07}" type="presParOf" srcId="{B9FC096F-E88F-4CC9-B277-DAF7DCFD65C5}" destId="{27AF1974-172F-4BAB-9B8F-41F4C20B2DEB}" srcOrd="0" destOrd="0" presId="urn:microsoft.com/office/officeart/2008/layout/HorizontalMultiLevelHierarchy"/>
    <dgm:cxn modelId="{9D69522C-A301-47EA-9137-AC570F8A34E8}" type="presParOf" srcId="{27AF1974-172F-4BAB-9B8F-41F4C20B2DEB}" destId="{7255C32E-BE47-4CBC-84D8-D0996D81D5D3}" srcOrd="0" destOrd="0" presId="urn:microsoft.com/office/officeart/2008/layout/HorizontalMultiLevelHierarchy"/>
    <dgm:cxn modelId="{483B5EF8-3F4E-4E25-ADE1-EFEFEA23D925}" type="presParOf" srcId="{27AF1974-172F-4BAB-9B8F-41F4C20B2DEB}" destId="{50FF79EE-692E-4AFC-BDC7-016051C4CBFF}" srcOrd="1" destOrd="0" presId="urn:microsoft.com/office/officeart/2008/layout/HorizontalMultiLevelHierarchy"/>
    <dgm:cxn modelId="{1AD56319-027C-463D-9851-CDC107CAA1EA}" type="presParOf" srcId="{50FF79EE-692E-4AFC-BDC7-016051C4CBFF}" destId="{0D60C23C-F719-445C-836B-22BBBFEBF2CB}" srcOrd="0" destOrd="0" presId="urn:microsoft.com/office/officeart/2008/layout/HorizontalMultiLevelHierarchy"/>
    <dgm:cxn modelId="{BCAC4DB2-7BD6-440F-B9D9-C70F0F481956}" type="presParOf" srcId="{0D60C23C-F719-445C-836B-22BBBFEBF2CB}" destId="{08809B55-D645-4635-A684-C4F4C7229D30}" srcOrd="0" destOrd="0" presId="urn:microsoft.com/office/officeart/2008/layout/HorizontalMultiLevelHierarchy"/>
    <dgm:cxn modelId="{61AAF425-FF6E-43CD-87B4-2E65E41FB312}" type="presParOf" srcId="{50FF79EE-692E-4AFC-BDC7-016051C4CBFF}" destId="{99915978-9905-43FD-8C13-CF968082F0C9}" srcOrd="1" destOrd="0" presId="urn:microsoft.com/office/officeart/2008/layout/HorizontalMultiLevelHierarchy"/>
    <dgm:cxn modelId="{4B69D718-F6BC-4719-9D0B-0930E1CDCAFA}" type="presParOf" srcId="{99915978-9905-43FD-8C13-CF968082F0C9}" destId="{FE124371-5989-4CF5-8EE0-76D0B7D72B09}" srcOrd="0" destOrd="0" presId="urn:microsoft.com/office/officeart/2008/layout/HorizontalMultiLevelHierarchy"/>
    <dgm:cxn modelId="{E7A9E266-AA6A-47A5-983B-1F83C0E2712C}" type="presParOf" srcId="{99915978-9905-43FD-8C13-CF968082F0C9}" destId="{0D2CA81C-6B28-4516-B017-564B0BA7CEC6}" srcOrd="1" destOrd="0" presId="urn:microsoft.com/office/officeart/2008/layout/HorizontalMultiLevelHierarchy"/>
    <dgm:cxn modelId="{4EF319DA-0134-4D99-B5BC-F30C0EE31748}" type="presParOf" srcId="{50FF79EE-692E-4AFC-BDC7-016051C4CBFF}" destId="{AE6349DC-4666-4DBD-AC6C-D6087B4C9D33}" srcOrd="2" destOrd="0" presId="urn:microsoft.com/office/officeart/2008/layout/HorizontalMultiLevelHierarchy"/>
    <dgm:cxn modelId="{EC9D5FA1-809B-4397-A481-DA5E3AE19480}" type="presParOf" srcId="{AE6349DC-4666-4DBD-AC6C-D6087B4C9D33}" destId="{24127767-45B9-4EE8-9C96-6F932B318585}" srcOrd="0" destOrd="0" presId="urn:microsoft.com/office/officeart/2008/layout/HorizontalMultiLevelHierarchy"/>
    <dgm:cxn modelId="{305F031A-A1D8-4B39-BB46-29D77A6669CE}" type="presParOf" srcId="{50FF79EE-692E-4AFC-BDC7-016051C4CBFF}" destId="{5CE2679B-2F37-4890-9813-06F32A5EDBF9}" srcOrd="3" destOrd="0" presId="urn:microsoft.com/office/officeart/2008/layout/HorizontalMultiLevelHierarchy"/>
    <dgm:cxn modelId="{E47BA897-E444-4F28-AF45-6786DE6FEA68}" type="presParOf" srcId="{5CE2679B-2F37-4890-9813-06F32A5EDBF9}" destId="{B12B45CD-A15C-43A4-8293-64A90453C64E}" srcOrd="0" destOrd="0" presId="urn:microsoft.com/office/officeart/2008/layout/HorizontalMultiLevelHierarchy"/>
    <dgm:cxn modelId="{D4235DC9-56EB-4B66-8A87-45F2E91F47DD}" type="presParOf" srcId="{5CE2679B-2F37-4890-9813-06F32A5EDBF9}" destId="{B5953E75-E63B-4B23-9947-7812D9AE0A13}" srcOrd="1" destOrd="0" presId="urn:microsoft.com/office/officeart/2008/layout/HorizontalMultiLevelHierarchy"/>
    <dgm:cxn modelId="{8D357F4A-ECA3-4F75-BF1F-9840D09BEF79}" type="presParOf" srcId="{50FF79EE-692E-4AFC-BDC7-016051C4CBFF}" destId="{52FCF42C-865A-4E07-A8E6-9FA861E12940}" srcOrd="4" destOrd="0" presId="urn:microsoft.com/office/officeart/2008/layout/HorizontalMultiLevelHierarchy"/>
    <dgm:cxn modelId="{13967A11-80D0-4C07-89E0-89B252B6E163}" type="presParOf" srcId="{52FCF42C-865A-4E07-A8E6-9FA861E12940}" destId="{9C312AAF-5EDD-4D0A-ACBF-5F9BA8BAD7A6}" srcOrd="0" destOrd="0" presId="urn:microsoft.com/office/officeart/2008/layout/HorizontalMultiLevelHierarchy"/>
    <dgm:cxn modelId="{269D0A15-56F6-4925-B78A-E770F7A5A5D9}" type="presParOf" srcId="{50FF79EE-692E-4AFC-BDC7-016051C4CBFF}" destId="{CCCD1B2E-8908-4EC8-B5E8-17D81A1AF36A}" srcOrd="5" destOrd="0" presId="urn:microsoft.com/office/officeart/2008/layout/HorizontalMultiLevelHierarchy"/>
    <dgm:cxn modelId="{B7AF2F4D-F90C-43B8-8D98-0ADB2DB81937}" type="presParOf" srcId="{CCCD1B2E-8908-4EC8-B5E8-17D81A1AF36A}" destId="{58CF1A92-43C5-4AEF-887B-A2A114C5506E}" srcOrd="0" destOrd="0" presId="urn:microsoft.com/office/officeart/2008/layout/HorizontalMultiLevelHierarchy"/>
    <dgm:cxn modelId="{B2ECC630-620C-4C62-86E6-6E9F06DE8E07}" type="presParOf" srcId="{CCCD1B2E-8908-4EC8-B5E8-17D81A1AF36A}" destId="{8CCC272F-DBFB-425B-A252-135BB36D39A3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4CA14A-B23E-4AC3-8727-570A8E420A2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636A6E-691F-4D3E-8200-8F49793B28A0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Развитие местного самоуправления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C097C00-7AC4-4E4C-92A0-C199A8D7DD2D}" type="parTrans" cxnId="{0E0940FD-A1C8-4DE3-A65B-FB7B612E59DD}">
      <dgm:prSet/>
      <dgm:spPr/>
      <dgm:t>
        <a:bodyPr/>
        <a:lstStyle/>
        <a:p>
          <a:endParaRPr lang="ru-RU"/>
        </a:p>
      </dgm:t>
    </dgm:pt>
    <dgm:pt modelId="{B9511497-4361-4787-880B-83DC7013E4A0}" type="sibTrans" cxnId="{0E0940FD-A1C8-4DE3-A65B-FB7B612E59DD}">
      <dgm:prSet/>
      <dgm:spPr/>
      <dgm:t>
        <a:bodyPr/>
        <a:lstStyle/>
        <a:p>
          <a:endParaRPr lang="ru-RU"/>
        </a:p>
      </dgm:t>
    </dgm:pt>
    <dgm:pt modelId="{70AE9488-83B5-4759-AAB7-E0E74F56130B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Создание условий для обеспечения населения района услугами торговли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28 219,7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9C9E9B31-DAC5-4F24-98BA-1A308CE30DD9}" type="parTrans" cxnId="{F39C1EFB-4090-4434-B8A9-3A59046A66D1}">
      <dgm:prSet/>
      <dgm:spPr/>
      <dgm:t>
        <a:bodyPr/>
        <a:lstStyle/>
        <a:p>
          <a:endParaRPr lang="ru-RU"/>
        </a:p>
      </dgm:t>
    </dgm:pt>
    <dgm:pt modelId="{C2B2E52C-B0DA-47D3-A00C-D61B450AA9B3}" type="sibTrans" cxnId="{F39C1EFB-4090-4434-B8A9-3A59046A66D1}">
      <dgm:prSet/>
      <dgm:spPr/>
      <dgm:t>
        <a:bodyPr/>
        <a:lstStyle/>
        <a:p>
          <a:endParaRPr lang="ru-RU"/>
        </a:p>
      </dgm:t>
    </dgm:pt>
    <dgm:pt modelId="{5EF6F7F2-B15C-4B91-A589-87FE76877019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Поддержка местных инициатив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10 000,0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61894DD0-B8C8-4446-9F85-3D8BB6D18CF6}" type="parTrans" cxnId="{9ED2F35D-F42F-4001-A8D5-55CF5FFD74C9}">
      <dgm:prSet/>
      <dgm:spPr/>
      <dgm:t>
        <a:bodyPr/>
        <a:lstStyle/>
        <a:p>
          <a:endParaRPr lang="ru-RU"/>
        </a:p>
      </dgm:t>
    </dgm:pt>
    <dgm:pt modelId="{1129E7C4-870B-4D78-B175-4A9DB6FC8BFC}" type="sibTrans" cxnId="{9ED2F35D-F42F-4001-A8D5-55CF5FFD74C9}">
      <dgm:prSet/>
      <dgm:spPr/>
      <dgm:t>
        <a:bodyPr/>
        <a:lstStyle/>
        <a:p>
          <a:endParaRPr lang="ru-RU"/>
        </a:p>
      </dgm:t>
    </dgm:pt>
    <dgm:pt modelId="{2B02C428-D8D5-44E2-B71E-465064E244EB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Развитие сельского хозяйства на территории Северо-Енисейского района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500,0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0890F153-7812-4864-AC8D-7EC1672EC3F6}" type="parTrans" cxnId="{C358DBCA-9DAC-411C-B462-0DE65B81E935}">
      <dgm:prSet/>
      <dgm:spPr/>
      <dgm:t>
        <a:bodyPr/>
        <a:lstStyle/>
        <a:p>
          <a:endParaRPr lang="ru-RU"/>
        </a:p>
      </dgm:t>
    </dgm:pt>
    <dgm:pt modelId="{62B33697-73BC-4FE6-8D7F-AEA2E127633E}" type="sibTrans" cxnId="{C358DBCA-9DAC-411C-B462-0DE65B81E935}">
      <dgm:prSet/>
      <dgm:spPr/>
      <dgm:t>
        <a:bodyPr/>
        <a:lstStyle/>
        <a:p>
          <a:endParaRPr lang="ru-RU"/>
        </a:p>
      </dgm:t>
    </dgm:pt>
    <dgm:pt modelId="{6BD08C92-8C07-4F60-B653-1944E8D24A44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Обеспечение реализации общественных и гражданских инициатив, поддержка социально-ориентированных некоммерческих организаций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521,4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1F993776-A41C-4896-9FC7-F0DAACB908DC}" type="parTrans" cxnId="{5DC68E2F-485E-472C-BCDA-6B79AFBBA28D}">
      <dgm:prSet/>
      <dgm:spPr/>
      <dgm:t>
        <a:bodyPr/>
        <a:lstStyle/>
        <a:p>
          <a:endParaRPr lang="ru-RU"/>
        </a:p>
      </dgm:t>
    </dgm:pt>
    <dgm:pt modelId="{8E8BF67A-3EE9-4F1B-B19E-C88A905D79C0}" type="sibTrans" cxnId="{5DC68E2F-485E-472C-BCDA-6B79AFBBA28D}">
      <dgm:prSet/>
      <dgm:spPr/>
      <dgm:t>
        <a:bodyPr/>
        <a:lstStyle/>
        <a:p>
          <a:endParaRPr lang="ru-RU"/>
        </a:p>
      </dgm:t>
    </dgm:pt>
    <dgm:pt modelId="{B7AC9C85-05DC-4B9B-89F5-A0C57725EE07}" type="pres">
      <dgm:prSet presAssocID="{044CA14A-B23E-4AC3-8727-570A8E420A2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88840D-B1B4-43CE-8685-4D3BEFD904EB}" type="pres">
      <dgm:prSet presAssocID="{9A636A6E-691F-4D3E-8200-8F49793B28A0}" presName="root1" presStyleCnt="0"/>
      <dgm:spPr/>
    </dgm:pt>
    <dgm:pt modelId="{41F94149-52BF-4C65-9DAB-15383E7BF078}" type="pres">
      <dgm:prSet presAssocID="{9A636A6E-691F-4D3E-8200-8F49793B28A0}" presName="LevelOneTextNode" presStyleLbl="node0" presStyleIdx="0" presStyleCnt="1" custScaleY="83642" custLinFactX="-200000" custLinFactNeighborX="-204065" custLinFactNeighborY="-33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9262CE-8453-42E5-8054-217A1EF5A61E}" type="pres">
      <dgm:prSet presAssocID="{9A636A6E-691F-4D3E-8200-8F49793B28A0}" presName="level2hierChild" presStyleCnt="0"/>
      <dgm:spPr/>
    </dgm:pt>
    <dgm:pt modelId="{16C7F677-5BD0-4B42-9455-B2CDCB278DCD}" type="pres">
      <dgm:prSet presAssocID="{9C9E9B31-DAC5-4F24-98BA-1A308CE30DD9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33982619-0A65-4EC8-A700-2131D75453FF}" type="pres">
      <dgm:prSet presAssocID="{9C9E9B31-DAC5-4F24-98BA-1A308CE30DD9}" presName="connTx" presStyleLbl="parChTrans1D2" presStyleIdx="0" presStyleCnt="4"/>
      <dgm:spPr/>
      <dgm:t>
        <a:bodyPr/>
        <a:lstStyle/>
        <a:p>
          <a:endParaRPr lang="ru-RU"/>
        </a:p>
      </dgm:t>
    </dgm:pt>
    <dgm:pt modelId="{C1F1B7E3-1D49-4F62-86D4-CC1BA5D4233A}" type="pres">
      <dgm:prSet presAssocID="{70AE9488-83B5-4759-AAB7-E0E74F56130B}" presName="root2" presStyleCnt="0"/>
      <dgm:spPr/>
    </dgm:pt>
    <dgm:pt modelId="{F5A30079-CC7C-4853-BA1F-BE5A40AC20C1}" type="pres">
      <dgm:prSet presAssocID="{70AE9488-83B5-4759-AAB7-E0E74F56130B}" presName="LevelTwoTextNode" presStyleLbl="node2" presStyleIdx="0" presStyleCnt="4" custScaleX="191119" custScaleY="117782" custLinFactNeighborX="-83761" custLinFactNeighborY="-597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A3A736-ECD2-4E12-9106-8D0752A602DA}" type="pres">
      <dgm:prSet presAssocID="{70AE9488-83B5-4759-AAB7-E0E74F56130B}" presName="level3hierChild" presStyleCnt="0"/>
      <dgm:spPr/>
    </dgm:pt>
    <dgm:pt modelId="{D7FD32A0-1361-4F6F-B734-B6226AEE01F6}" type="pres">
      <dgm:prSet presAssocID="{0890F153-7812-4864-AC8D-7EC1672EC3F6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A34466C6-04DD-4E4A-9AAC-8D05A005711E}" type="pres">
      <dgm:prSet presAssocID="{0890F153-7812-4864-AC8D-7EC1672EC3F6}" presName="connTx" presStyleLbl="parChTrans1D2" presStyleIdx="1" presStyleCnt="4"/>
      <dgm:spPr/>
      <dgm:t>
        <a:bodyPr/>
        <a:lstStyle/>
        <a:p>
          <a:endParaRPr lang="ru-RU"/>
        </a:p>
      </dgm:t>
    </dgm:pt>
    <dgm:pt modelId="{E1133D51-EC59-411F-B8A5-6C463FF0638F}" type="pres">
      <dgm:prSet presAssocID="{2B02C428-D8D5-44E2-B71E-465064E244EB}" presName="root2" presStyleCnt="0"/>
      <dgm:spPr/>
    </dgm:pt>
    <dgm:pt modelId="{3AAA717B-D7FD-4194-8C21-37919332731E}" type="pres">
      <dgm:prSet presAssocID="{2B02C428-D8D5-44E2-B71E-465064E244EB}" presName="LevelTwoTextNode" presStyleLbl="node2" presStyleIdx="1" presStyleCnt="4" custScaleX="188428" custScaleY="109717" custLinFactNeighborX="-83761" custLinFactNeighborY="-317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8393A0-2405-4D31-9505-7A47FE1AC7BB}" type="pres">
      <dgm:prSet presAssocID="{2B02C428-D8D5-44E2-B71E-465064E244EB}" presName="level3hierChild" presStyleCnt="0"/>
      <dgm:spPr/>
    </dgm:pt>
    <dgm:pt modelId="{15194A33-D17F-49FB-B7C2-3B4B02F14E5F}" type="pres">
      <dgm:prSet presAssocID="{61894DD0-B8C8-4446-9F85-3D8BB6D18CF6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FB451FA1-5A17-43A6-80E1-4408A8BBA2D6}" type="pres">
      <dgm:prSet presAssocID="{61894DD0-B8C8-4446-9F85-3D8BB6D18CF6}" presName="connTx" presStyleLbl="parChTrans1D2" presStyleIdx="2" presStyleCnt="4"/>
      <dgm:spPr/>
      <dgm:t>
        <a:bodyPr/>
        <a:lstStyle/>
        <a:p>
          <a:endParaRPr lang="ru-RU"/>
        </a:p>
      </dgm:t>
    </dgm:pt>
    <dgm:pt modelId="{764D2A9C-02E2-40CE-B9D7-3303A5B6E6A9}" type="pres">
      <dgm:prSet presAssocID="{5EF6F7F2-B15C-4B91-A589-87FE76877019}" presName="root2" presStyleCnt="0"/>
      <dgm:spPr/>
    </dgm:pt>
    <dgm:pt modelId="{00C72338-63C3-43C2-924A-84299C504212}" type="pres">
      <dgm:prSet presAssocID="{5EF6F7F2-B15C-4B91-A589-87FE76877019}" presName="LevelTwoTextNode" presStyleLbl="node2" presStyleIdx="2" presStyleCnt="4" custScaleX="190723" custScaleY="64515" custLinFactNeighborX="-83761" custLinFactNeighborY="644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EBBA00-8A2F-4656-8997-377D89A6DACF}" type="pres">
      <dgm:prSet presAssocID="{5EF6F7F2-B15C-4B91-A589-87FE76877019}" presName="level3hierChild" presStyleCnt="0"/>
      <dgm:spPr/>
    </dgm:pt>
    <dgm:pt modelId="{F2A84346-C376-4E37-A6C3-743020D76F14}" type="pres">
      <dgm:prSet presAssocID="{1F993776-A41C-4896-9FC7-F0DAACB908D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CEEE121B-EE42-4C11-8188-5E0D40D11943}" type="pres">
      <dgm:prSet presAssocID="{1F993776-A41C-4896-9FC7-F0DAACB908D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5A1B6764-61CD-4AB1-AA53-A4C806B44737}" type="pres">
      <dgm:prSet presAssocID="{6BD08C92-8C07-4F60-B653-1944E8D24A44}" presName="root2" presStyleCnt="0"/>
      <dgm:spPr/>
    </dgm:pt>
    <dgm:pt modelId="{1BEB1DF2-471B-47F9-B473-85DA5012AFE4}" type="pres">
      <dgm:prSet presAssocID="{6BD08C92-8C07-4F60-B653-1944E8D24A44}" presName="LevelTwoTextNode" presStyleLbl="node2" presStyleIdx="3" presStyleCnt="4" custScaleX="190437" custLinFactY="-29639" custLinFactNeighborX="-8376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DF06E6-0FFB-4BF8-A479-5878F93F2EF0}" type="pres">
      <dgm:prSet presAssocID="{6BD08C92-8C07-4F60-B653-1944E8D24A44}" presName="level3hierChild" presStyleCnt="0"/>
      <dgm:spPr/>
    </dgm:pt>
  </dgm:ptLst>
  <dgm:cxnLst>
    <dgm:cxn modelId="{9ED2F35D-F42F-4001-A8D5-55CF5FFD74C9}" srcId="{9A636A6E-691F-4D3E-8200-8F49793B28A0}" destId="{5EF6F7F2-B15C-4B91-A589-87FE76877019}" srcOrd="2" destOrd="0" parTransId="{61894DD0-B8C8-4446-9F85-3D8BB6D18CF6}" sibTransId="{1129E7C4-870B-4D78-B175-4A9DB6FC8BFC}"/>
    <dgm:cxn modelId="{5515E0E7-B85A-4260-992B-4763C69B7B94}" type="presOf" srcId="{9C9E9B31-DAC5-4F24-98BA-1A308CE30DD9}" destId="{16C7F677-5BD0-4B42-9455-B2CDCB278DCD}" srcOrd="0" destOrd="0" presId="urn:microsoft.com/office/officeart/2008/layout/HorizontalMultiLevelHierarchy"/>
    <dgm:cxn modelId="{7A181DA8-54F2-4A04-A537-1F0CD5031BEB}" type="presOf" srcId="{61894DD0-B8C8-4446-9F85-3D8BB6D18CF6}" destId="{FB451FA1-5A17-43A6-80E1-4408A8BBA2D6}" srcOrd="1" destOrd="0" presId="urn:microsoft.com/office/officeart/2008/layout/HorizontalMultiLevelHierarchy"/>
    <dgm:cxn modelId="{102DFAC2-FA75-47C5-BE64-C6A970E6D6BB}" type="presOf" srcId="{9C9E9B31-DAC5-4F24-98BA-1A308CE30DD9}" destId="{33982619-0A65-4EC8-A700-2131D75453FF}" srcOrd="1" destOrd="0" presId="urn:microsoft.com/office/officeart/2008/layout/HorizontalMultiLevelHierarchy"/>
    <dgm:cxn modelId="{0E0940FD-A1C8-4DE3-A65B-FB7B612E59DD}" srcId="{044CA14A-B23E-4AC3-8727-570A8E420A26}" destId="{9A636A6E-691F-4D3E-8200-8F49793B28A0}" srcOrd="0" destOrd="0" parTransId="{8C097C00-7AC4-4E4C-92A0-C199A8D7DD2D}" sibTransId="{B9511497-4361-4787-880B-83DC7013E4A0}"/>
    <dgm:cxn modelId="{A516BB9E-EA0B-420D-A7B0-39A314252576}" type="presOf" srcId="{5EF6F7F2-B15C-4B91-A589-87FE76877019}" destId="{00C72338-63C3-43C2-924A-84299C504212}" srcOrd="0" destOrd="0" presId="urn:microsoft.com/office/officeart/2008/layout/HorizontalMultiLevelHierarchy"/>
    <dgm:cxn modelId="{312F8EA0-E37B-4BC1-A30E-B5B5DBEC75D3}" type="presOf" srcId="{1F993776-A41C-4896-9FC7-F0DAACB908DC}" destId="{F2A84346-C376-4E37-A6C3-743020D76F14}" srcOrd="0" destOrd="0" presId="urn:microsoft.com/office/officeart/2008/layout/HorizontalMultiLevelHierarchy"/>
    <dgm:cxn modelId="{EDBE37E6-5D2F-485D-BB5A-562BB9475F94}" type="presOf" srcId="{0890F153-7812-4864-AC8D-7EC1672EC3F6}" destId="{D7FD32A0-1361-4F6F-B734-B6226AEE01F6}" srcOrd="0" destOrd="0" presId="urn:microsoft.com/office/officeart/2008/layout/HorizontalMultiLevelHierarchy"/>
    <dgm:cxn modelId="{8CE809E3-DF47-4212-BB25-645F7A44F697}" type="presOf" srcId="{6BD08C92-8C07-4F60-B653-1944E8D24A44}" destId="{1BEB1DF2-471B-47F9-B473-85DA5012AFE4}" srcOrd="0" destOrd="0" presId="urn:microsoft.com/office/officeart/2008/layout/HorizontalMultiLevelHierarchy"/>
    <dgm:cxn modelId="{44E911DF-BAFF-4BC0-99C9-294AC68F153B}" type="presOf" srcId="{9A636A6E-691F-4D3E-8200-8F49793B28A0}" destId="{41F94149-52BF-4C65-9DAB-15383E7BF078}" srcOrd="0" destOrd="0" presId="urn:microsoft.com/office/officeart/2008/layout/HorizontalMultiLevelHierarchy"/>
    <dgm:cxn modelId="{42635569-596C-4EAA-974C-6E3D817CBC2E}" type="presOf" srcId="{1F993776-A41C-4896-9FC7-F0DAACB908DC}" destId="{CEEE121B-EE42-4C11-8188-5E0D40D11943}" srcOrd="1" destOrd="0" presId="urn:microsoft.com/office/officeart/2008/layout/HorizontalMultiLevelHierarchy"/>
    <dgm:cxn modelId="{C358DBCA-9DAC-411C-B462-0DE65B81E935}" srcId="{9A636A6E-691F-4D3E-8200-8F49793B28A0}" destId="{2B02C428-D8D5-44E2-B71E-465064E244EB}" srcOrd="1" destOrd="0" parTransId="{0890F153-7812-4864-AC8D-7EC1672EC3F6}" sibTransId="{62B33697-73BC-4FE6-8D7F-AEA2E127633E}"/>
    <dgm:cxn modelId="{C3146FB2-DDBA-4D09-9DCC-78B2377D2EA7}" type="presOf" srcId="{2B02C428-D8D5-44E2-B71E-465064E244EB}" destId="{3AAA717B-D7FD-4194-8C21-37919332731E}" srcOrd="0" destOrd="0" presId="urn:microsoft.com/office/officeart/2008/layout/HorizontalMultiLevelHierarchy"/>
    <dgm:cxn modelId="{5DC68E2F-485E-472C-BCDA-6B79AFBBA28D}" srcId="{9A636A6E-691F-4D3E-8200-8F49793B28A0}" destId="{6BD08C92-8C07-4F60-B653-1944E8D24A44}" srcOrd="3" destOrd="0" parTransId="{1F993776-A41C-4896-9FC7-F0DAACB908DC}" sibTransId="{8E8BF67A-3EE9-4F1B-B19E-C88A905D79C0}"/>
    <dgm:cxn modelId="{D1845639-DA5B-48E9-836E-9DC32E2D47DF}" type="presOf" srcId="{70AE9488-83B5-4759-AAB7-E0E74F56130B}" destId="{F5A30079-CC7C-4853-BA1F-BE5A40AC20C1}" srcOrd="0" destOrd="0" presId="urn:microsoft.com/office/officeart/2008/layout/HorizontalMultiLevelHierarchy"/>
    <dgm:cxn modelId="{F39C1EFB-4090-4434-B8A9-3A59046A66D1}" srcId="{9A636A6E-691F-4D3E-8200-8F49793B28A0}" destId="{70AE9488-83B5-4759-AAB7-E0E74F56130B}" srcOrd="0" destOrd="0" parTransId="{9C9E9B31-DAC5-4F24-98BA-1A308CE30DD9}" sibTransId="{C2B2E52C-B0DA-47D3-A00C-D61B450AA9B3}"/>
    <dgm:cxn modelId="{DBA99B81-46EC-43A1-A77F-AE35C4F7D5CD}" type="presOf" srcId="{0890F153-7812-4864-AC8D-7EC1672EC3F6}" destId="{A34466C6-04DD-4E4A-9AAC-8D05A005711E}" srcOrd="1" destOrd="0" presId="urn:microsoft.com/office/officeart/2008/layout/HorizontalMultiLevelHierarchy"/>
    <dgm:cxn modelId="{12794C97-C98D-4B87-8BBF-2BE9D8F1D99F}" type="presOf" srcId="{61894DD0-B8C8-4446-9F85-3D8BB6D18CF6}" destId="{15194A33-D17F-49FB-B7C2-3B4B02F14E5F}" srcOrd="0" destOrd="0" presId="urn:microsoft.com/office/officeart/2008/layout/HorizontalMultiLevelHierarchy"/>
    <dgm:cxn modelId="{8BB78D0E-345D-4F1D-A397-216EB2A5AEB6}" type="presOf" srcId="{044CA14A-B23E-4AC3-8727-570A8E420A26}" destId="{B7AC9C85-05DC-4B9B-89F5-A0C57725EE07}" srcOrd="0" destOrd="0" presId="urn:microsoft.com/office/officeart/2008/layout/HorizontalMultiLevelHierarchy"/>
    <dgm:cxn modelId="{E6264193-FCC8-4832-84D4-EEEAFCED871D}" type="presParOf" srcId="{B7AC9C85-05DC-4B9B-89F5-A0C57725EE07}" destId="{6D88840D-B1B4-43CE-8685-4D3BEFD904EB}" srcOrd="0" destOrd="0" presId="urn:microsoft.com/office/officeart/2008/layout/HorizontalMultiLevelHierarchy"/>
    <dgm:cxn modelId="{35E56E08-907F-4597-8666-2FAB95D2B914}" type="presParOf" srcId="{6D88840D-B1B4-43CE-8685-4D3BEFD904EB}" destId="{41F94149-52BF-4C65-9DAB-15383E7BF078}" srcOrd="0" destOrd="0" presId="urn:microsoft.com/office/officeart/2008/layout/HorizontalMultiLevelHierarchy"/>
    <dgm:cxn modelId="{272DE172-B3E5-465D-BBC6-785E872FBE34}" type="presParOf" srcId="{6D88840D-B1B4-43CE-8685-4D3BEFD904EB}" destId="{FE9262CE-8453-42E5-8054-217A1EF5A61E}" srcOrd="1" destOrd="0" presId="urn:microsoft.com/office/officeart/2008/layout/HorizontalMultiLevelHierarchy"/>
    <dgm:cxn modelId="{3FF4EA91-135D-4AAC-A89B-13E8026BD2E3}" type="presParOf" srcId="{FE9262CE-8453-42E5-8054-217A1EF5A61E}" destId="{16C7F677-5BD0-4B42-9455-B2CDCB278DCD}" srcOrd="0" destOrd="0" presId="urn:microsoft.com/office/officeart/2008/layout/HorizontalMultiLevelHierarchy"/>
    <dgm:cxn modelId="{BD9F947C-D5B5-4DAA-86F4-BB2255EE37A9}" type="presParOf" srcId="{16C7F677-5BD0-4B42-9455-B2CDCB278DCD}" destId="{33982619-0A65-4EC8-A700-2131D75453FF}" srcOrd="0" destOrd="0" presId="urn:microsoft.com/office/officeart/2008/layout/HorizontalMultiLevelHierarchy"/>
    <dgm:cxn modelId="{75BBBDA1-A10B-4E5A-9A71-C356917EFF84}" type="presParOf" srcId="{FE9262CE-8453-42E5-8054-217A1EF5A61E}" destId="{C1F1B7E3-1D49-4F62-86D4-CC1BA5D4233A}" srcOrd="1" destOrd="0" presId="urn:microsoft.com/office/officeart/2008/layout/HorizontalMultiLevelHierarchy"/>
    <dgm:cxn modelId="{43034A5D-9465-46B0-B7E4-1C6FCA1C7BD8}" type="presParOf" srcId="{C1F1B7E3-1D49-4F62-86D4-CC1BA5D4233A}" destId="{F5A30079-CC7C-4853-BA1F-BE5A40AC20C1}" srcOrd="0" destOrd="0" presId="urn:microsoft.com/office/officeart/2008/layout/HorizontalMultiLevelHierarchy"/>
    <dgm:cxn modelId="{5B7071DD-1144-40C4-A1C2-A97232F12DA7}" type="presParOf" srcId="{C1F1B7E3-1D49-4F62-86D4-CC1BA5D4233A}" destId="{4CA3A736-ECD2-4E12-9106-8D0752A602DA}" srcOrd="1" destOrd="0" presId="urn:microsoft.com/office/officeart/2008/layout/HorizontalMultiLevelHierarchy"/>
    <dgm:cxn modelId="{E2D924D5-8355-406A-A387-2E02EE72B5DA}" type="presParOf" srcId="{FE9262CE-8453-42E5-8054-217A1EF5A61E}" destId="{D7FD32A0-1361-4F6F-B734-B6226AEE01F6}" srcOrd="2" destOrd="0" presId="urn:microsoft.com/office/officeart/2008/layout/HorizontalMultiLevelHierarchy"/>
    <dgm:cxn modelId="{1D2004F2-8FDD-414F-8DE7-31338F4E87A9}" type="presParOf" srcId="{D7FD32A0-1361-4F6F-B734-B6226AEE01F6}" destId="{A34466C6-04DD-4E4A-9AAC-8D05A005711E}" srcOrd="0" destOrd="0" presId="urn:microsoft.com/office/officeart/2008/layout/HorizontalMultiLevelHierarchy"/>
    <dgm:cxn modelId="{83C408B1-746B-41EA-B00A-315239800CE9}" type="presParOf" srcId="{FE9262CE-8453-42E5-8054-217A1EF5A61E}" destId="{E1133D51-EC59-411F-B8A5-6C463FF0638F}" srcOrd="3" destOrd="0" presId="urn:microsoft.com/office/officeart/2008/layout/HorizontalMultiLevelHierarchy"/>
    <dgm:cxn modelId="{C592E917-D07E-4A93-8B09-B6E925531A36}" type="presParOf" srcId="{E1133D51-EC59-411F-B8A5-6C463FF0638F}" destId="{3AAA717B-D7FD-4194-8C21-37919332731E}" srcOrd="0" destOrd="0" presId="urn:microsoft.com/office/officeart/2008/layout/HorizontalMultiLevelHierarchy"/>
    <dgm:cxn modelId="{D8EEBE19-B2CC-46E2-ABE2-02665E8E3DA2}" type="presParOf" srcId="{E1133D51-EC59-411F-B8A5-6C463FF0638F}" destId="{A58393A0-2405-4D31-9505-7A47FE1AC7BB}" srcOrd="1" destOrd="0" presId="urn:microsoft.com/office/officeart/2008/layout/HorizontalMultiLevelHierarchy"/>
    <dgm:cxn modelId="{4FBC6E21-FF0C-46F5-A6BE-12E493FBB0EE}" type="presParOf" srcId="{FE9262CE-8453-42E5-8054-217A1EF5A61E}" destId="{15194A33-D17F-49FB-B7C2-3B4B02F14E5F}" srcOrd="4" destOrd="0" presId="urn:microsoft.com/office/officeart/2008/layout/HorizontalMultiLevelHierarchy"/>
    <dgm:cxn modelId="{AD853514-B33C-41E5-B3FC-1C6AC965A1C6}" type="presParOf" srcId="{15194A33-D17F-49FB-B7C2-3B4B02F14E5F}" destId="{FB451FA1-5A17-43A6-80E1-4408A8BBA2D6}" srcOrd="0" destOrd="0" presId="urn:microsoft.com/office/officeart/2008/layout/HorizontalMultiLevelHierarchy"/>
    <dgm:cxn modelId="{9D8A99A5-8986-4967-84C2-406A3991C760}" type="presParOf" srcId="{FE9262CE-8453-42E5-8054-217A1EF5A61E}" destId="{764D2A9C-02E2-40CE-B9D7-3303A5B6E6A9}" srcOrd="5" destOrd="0" presId="urn:microsoft.com/office/officeart/2008/layout/HorizontalMultiLevelHierarchy"/>
    <dgm:cxn modelId="{43604029-BE32-411C-8C77-CECDEFC3E666}" type="presParOf" srcId="{764D2A9C-02E2-40CE-B9D7-3303A5B6E6A9}" destId="{00C72338-63C3-43C2-924A-84299C504212}" srcOrd="0" destOrd="0" presId="urn:microsoft.com/office/officeart/2008/layout/HorizontalMultiLevelHierarchy"/>
    <dgm:cxn modelId="{FB118487-2B82-40FA-8901-0AB25CAC685B}" type="presParOf" srcId="{764D2A9C-02E2-40CE-B9D7-3303A5B6E6A9}" destId="{7CEBBA00-8A2F-4656-8997-377D89A6DACF}" srcOrd="1" destOrd="0" presId="urn:microsoft.com/office/officeart/2008/layout/HorizontalMultiLevelHierarchy"/>
    <dgm:cxn modelId="{BB6DDFF8-1D5E-4503-96A6-D7A0EF7BD55F}" type="presParOf" srcId="{FE9262CE-8453-42E5-8054-217A1EF5A61E}" destId="{F2A84346-C376-4E37-A6C3-743020D76F14}" srcOrd="6" destOrd="0" presId="urn:microsoft.com/office/officeart/2008/layout/HorizontalMultiLevelHierarchy"/>
    <dgm:cxn modelId="{8A4EF820-8BC2-4873-A095-7A3E7EDA5B3B}" type="presParOf" srcId="{F2A84346-C376-4E37-A6C3-743020D76F14}" destId="{CEEE121B-EE42-4C11-8188-5E0D40D11943}" srcOrd="0" destOrd="0" presId="urn:microsoft.com/office/officeart/2008/layout/HorizontalMultiLevelHierarchy"/>
    <dgm:cxn modelId="{68049130-A631-4BA4-A5C6-FEAB4CDA6F64}" type="presParOf" srcId="{FE9262CE-8453-42E5-8054-217A1EF5A61E}" destId="{5A1B6764-61CD-4AB1-AA53-A4C806B44737}" srcOrd="7" destOrd="0" presId="urn:microsoft.com/office/officeart/2008/layout/HorizontalMultiLevelHierarchy"/>
    <dgm:cxn modelId="{217AC8DD-C385-4AC1-B4D7-FF01358231A0}" type="presParOf" srcId="{5A1B6764-61CD-4AB1-AA53-A4C806B44737}" destId="{1BEB1DF2-471B-47F9-B473-85DA5012AFE4}" srcOrd="0" destOrd="0" presId="urn:microsoft.com/office/officeart/2008/layout/HorizontalMultiLevelHierarchy"/>
    <dgm:cxn modelId="{E9740E30-3CF8-485A-8392-F2EB223E31A9}" type="presParOf" srcId="{5A1B6764-61CD-4AB1-AA53-A4C806B44737}" destId="{82DF06E6-0FFB-4BF8-A479-5878F93F2EF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1553E28-EA2C-43B8-AB59-43B4B79E1F3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CF11E3-380E-48F2-89E9-879FB97AB162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Создание условий для обеспечения доступным и комфортным жильем граждан Северо-Енисейского района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5388ACF-4101-4037-864E-A344EABBF0C3}" type="parTrans" cxnId="{9DD0EAAB-C52C-440E-B971-02CCC277E54F}">
      <dgm:prSet/>
      <dgm:spPr/>
      <dgm:t>
        <a:bodyPr/>
        <a:lstStyle/>
        <a:p>
          <a:endParaRPr lang="ru-RU"/>
        </a:p>
      </dgm:t>
    </dgm:pt>
    <dgm:pt modelId="{C2755AAF-E47A-439B-8F96-60F54D122A3B}" type="sibTrans" cxnId="{9DD0EAAB-C52C-440E-B971-02CCC277E54F}">
      <dgm:prSet/>
      <dgm:spPr/>
      <dgm:t>
        <a:bodyPr/>
        <a:lstStyle/>
        <a:p>
          <a:endParaRPr lang="ru-RU"/>
        </a:p>
      </dgm:t>
    </dgm:pt>
    <dgm:pt modelId="{CA7C17D0-4058-46FF-AE83-236C1802E17C}">
      <dgm:prSet phldrT="[Текст]"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Улучшение жилищных условий отдельных категорий граждан, проживающих на территории Северо-Енисейского района</a:t>
          </a:r>
        </a:p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2 000,0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7A0D34FF-4450-4439-8442-963A1B34B589}" type="parTrans" cxnId="{6DA37D6D-B4C0-47A5-B5F7-2CD0683F4944}">
      <dgm:prSet/>
      <dgm:spPr/>
      <dgm:t>
        <a:bodyPr/>
        <a:lstStyle/>
        <a:p>
          <a:endParaRPr lang="ru-RU" dirty="0"/>
        </a:p>
      </dgm:t>
    </dgm:pt>
    <dgm:pt modelId="{82862A97-781B-4E0F-BF13-734B0FACBB5F}" type="sibTrans" cxnId="{6DA37D6D-B4C0-47A5-B5F7-2CD0683F4944}">
      <dgm:prSet/>
      <dgm:spPr/>
      <dgm:t>
        <a:bodyPr/>
        <a:lstStyle/>
        <a:p>
          <a:endParaRPr lang="ru-RU"/>
        </a:p>
      </dgm:t>
    </dgm:pt>
    <dgm:pt modelId="{363FED4A-B0C1-4BB8-A643-7E81140739A4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Развитие среднеэтажного и малоэтажного жилищного строительства в Северо-Енисейском районе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218 746,1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98C8023F-2C9D-48A0-8EED-673CFAACDED8}" type="parTrans" cxnId="{1749DA2E-253B-4862-87A7-B20C5720D536}">
      <dgm:prSet/>
      <dgm:spPr/>
      <dgm:t>
        <a:bodyPr/>
        <a:lstStyle/>
        <a:p>
          <a:endParaRPr lang="ru-RU" dirty="0"/>
        </a:p>
      </dgm:t>
    </dgm:pt>
    <dgm:pt modelId="{751D1259-010D-478B-B306-C05BDE10774C}" type="sibTrans" cxnId="{1749DA2E-253B-4862-87A7-B20C5720D536}">
      <dgm:prSet/>
      <dgm:spPr/>
      <dgm:t>
        <a:bodyPr/>
        <a:lstStyle/>
        <a:p>
          <a:endParaRPr lang="ru-RU"/>
        </a:p>
      </dgm:t>
    </dgm:pt>
    <dgm:pt modelId="{CF2876CA-A731-4B2A-9BB1-41AD9346C48E}">
      <dgm:prSet phldrT="[Текст]" custT="1"/>
      <dgm:spPr/>
      <dgm:t>
        <a:bodyPr/>
        <a:lstStyle/>
        <a:p>
          <a:pPr>
            <a:lnSpc>
              <a:spcPct val="90000"/>
            </a:lnSpc>
          </a:pP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Текущий и капитальный ремонт муниципальных жилых помещений и общего имущества в многоквартирных домах, расположенных на территории Северо-Енисейского района</a:t>
          </a:r>
        </a:p>
        <a:p>
          <a:pPr>
            <a:lnSpc>
              <a:spcPct val="90000"/>
            </a:lnSpc>
          </a:pPr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36 837,7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01784CB1-5FF2-4923-9268-E48D5050269B}" type="parTrans" cxnId="{9E6B1A69-78C5-4F56-B627-2F3ABB89B17A}">
      <dgm:prSet/>
      <dgm:spPr/>
      <dgm:t>
        <a:bodyPr/>
        <a:lstStyle/>
        <a:p>
          <a:endParaRPr lang="ru-RU" dirty="0"/>
        </a:p>
      </dgm:t>
    </dgm:pt>
    <dgm:pt modelId="{2178E18F-E57E-49FC-9F55-315294E2E28C}" type="sibTrans" cxnId="{9E6B1A69-78C5-4F56-B627-2F3ABB89B17A}">
      <dgm:prSet/>
      <dgm:spPr/>
      <dgm:t>
        <a:bodyPr/>
        <a:lstStyle/>
        <a:p>
          <a:endParaRPr lang="ru-RU"/>
        </a:p>
      </dgm:t>
    </dgm:pt>
    <dgm:pt modelId="{93E0CA82-CB8A-44FD-BE33-0EA9CED51EAA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Реализация мероприятий в области градостроительной деятельности на территории Северо-Енисейского района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4 600,0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747AD550-DEDD-4B9F-8688-92C53A334F1F}" type="parTrans" cxnId="{53E88EE7-D880-4620-95C4-320FDD5AD30B}">
      <dgm:prSet/>
      <dgm:spPr/>
      <dgm:t>
        <a:bodyPr/>
        <a:lstStyle/>
        <a:p>
          <a:endParaRPr lang="ru-RU" dirty="0"/>
        </a:p>
      </dgm:t>
    </dgm:pt>
    <dgm:pt modelId="{B28E86EF-6804-4B2B-9147-EEE7BD668CEC}" type="sibTrans" cxnId="{53E88EE7-D880-4620-95C4-320FDD5AD30B}">
      <dgm:prSet/>
      <dgm:spPr/>
      <dgm:t>
        <a:bodyPr/>
        <a:lstStyle/>
        <a:p>
          <a:endParaRPr lang="ru-RU"/>
        </a:p>
      </dgm:t>
    </dgm:pt>
    <dgm:pt modelId="{19B6A941-1A9A-4B41-ABCA-0B63290FCAFC}">
      <dgm:prSet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Обеспечение условий реализации муниципальной программы</a:t>
          </a:r>
        </a:p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36 899,0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80E2E2A3-59D5-467E-AC0B-93DCD38D0D69}" type="parTrans" cxnId="{D8A515A3-A74E-4394-8575-CB9BB34D7974}">
      <dgm:prSet/>
      <dgm:spPr/>
      <dgm:t>
        <a:bodyPr/>
        <a:lstStyle/>
        <a:p>
          <a:endParaRPr lang="ru-RU" dirty="0"/>
        </a:p>
      </dgm:t>
    </dgm:pt>
    <dgm:pt modelId="{315D4B09-0C2E-48B0-AEF5-84091A317596}" type="sibTrans" cxnId="{D8A515A3-A74E-4394-8575-CB9BB34D7974}">
      <dgm:prSet/>
      <dgm:spPr/>
      <dgm:t>
        <a:bodyPr/>
        <a:lstStyle/>
        <a:p>
          <a:endParaRPr lang="ru-RU"/>
        </a:p>
      </dgm:t>
    </dgm:pt>
    <dgm:pt modelId="{367B31B0-FC26-4223-A646-080B023CC7DB}">
      <dgm:prSet custT="1"/>
      <dgm:spPr/>
      <dgm:t>
        <a:bodyPr/>
        <a:lstStyle/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Стимулирование жилищного строительства на территории Северо-Енисейского района</a:t>
          </a:r>
        </a:p>
        <a:p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57 505,3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dgm:t>
    </dgm:pt>
    <dgm:pt modelId="{3E77982B-CC40-4D07-BA5C-1270C0EA6B9F}" type="parTrans" cxnId="{B08445EF-2193-424C-9B0C-82EBD3CC609A}">
      <dgm:prSet/>
      <dgm:spPr/>
      <dgm:t>
        <a:bodyPr/>
        <a:lstStyle/>
        <a:p>
          <a:endParaRPr lang="ru-RU"/>
        </a:p>
      </dgm:t>
    </dgm:pt>
    <dgm:pt modelId="{6F0E3D3C-1E5C-4DE4-BBA9-65DD01050411}" type="sibTrans" cxnId="{B08445EF-2193-424C-9B0C-82EBD3CC609A}">
      <dgm:prSet/>
      <dgm:spPr/>
      <dgm:t>
        <a:bodyPr/>
        <a:lstStyle/>
        <a:p>
          <a:endParaRPr lang="ru-RU"/>
        </a:p>
      </dgm:t>
    </dgm:pt>
    <dgm:pt modelId="{3F1357B4-9E5E-44E0-B461-7288E6C0409A}" type="pres">
      <dgm:prSet presAssocID="{81553E28-EA2C-43B8-AB59-43B4B79E1F3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05446-2FF5-4582-9DE1-73DB2B34EE99}" type="pres">
      <dgm:prSet presAssocID="{19CF11E3-380E-48F2-89E9-879FB97AB162}" presName="root1" presStyleCnt="0"/>
      <dgm:spPr/>
    </dgm:pt>
    <dgm:pt modelId="{62440AD2-5F42-43BB-9E39-2FCC33600A4F}" type="pres">
      <dgm:prSet presAssocID="{19CF11E3-380E-48F2-89E9-879FB97AB162}" presName="LevelOneTextNode" presStyleLbl="node0" presStyleIdx="0" presStyleCnt="1" custScaleX="139144" custScaleY="154952" custLinFactX="-200000" custLinFactNeighborX="-284456" custLinFactNeighborY="8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0B2005-BBEF-4D12-9C4E-28A25471DE17}" type="pres">
      <dgm:prSet presAssocID="{19CF11E3-380E-48F2-89E9-879FB97AB162}" presName="level2hierChild" presStyleCnt="0"/>
      <dgm:spPr/>
    </dgm:pt>
    <dgm:pt modelId="{97C8BE27-4CEE-4211-8276-FB2AEBE3FED4}" type="pres">
      <dgm:prSet presAssocID="{3E77982B-CC40-4D07-BA5C-1270C0EA6B9F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F9C2FC78-20EC-4A9F-97F6-2CF1571040DA}" type="pres">
      <dgm:prSet presAssocID="{3E77982B-CC40-4D07-BA5C-1270C0EA6B9F}" presName="connTx" presStyleLbl="parChTrans1D2" presStyleIdx="0" presStyleCnt="6"/>
      <dgm:spPr/>
      <dgm:t>
        <a:bodyPr/>
        <a:lstStyle/>
        <a:p>
          <a:endParaRPr lang="ru-RU"/>
        </a:p>
      </dgm:t>
    </dgm:pt>
    <dgm:pt modelId="{F454F878-A670-421E-B0B9-61FFC4359159}" type="pres">
      <dgm:prSet presAssocID="{367B31B0-FC26-4223-A646-080B023CC7DB}" presName="root2" presStyleCnt="0"/>
      <dgm:spPr/>
    </dgm:pt>
    <dgm:pt modelId="{B089E37D-EA83-4F50-AAD0-05EA3F3F634C}" type="pres">
      <dgm:prSet presAssocID="{367B31B0-FC26-4223-A646-080B023CC7DB}" presName="LevelTwoTextNode" presStyleLbl="node2" presStyleIdx="0" presStyleCnt="6" custScaleX="224093" custScaleY="160338" custLinFactX="-19896" custLinFactNeighborX="-100000" custLinFactNeighborY="223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95DCC5-A980-4DC5-8215-9DDFDD6C2A3F}" type="pres">
      <dgm:prSet presAssocID="{367B31B0-FC26-4223-A646-080B023CC7DB}" presName="level3hierChild" presStyleCnt="0"/>
      <dgm:spPr/>
    </dgm:pt>
    <dgm:pt modelId="{4EB5C69D-0640-4DB7-8474-31D16E77BBB0}" type="pres">
      <dgm:prSet presAssocID="{7A0D34FF-4450-4439-8442-963A1B34B589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7F9487AE-DCD1-4BDD-B684-2DFCF8BCD381}" type="pres">
      <dgm:prSet presAssocID="{7A0D34FF-4450-4439-8442-963A1B34B589}" presName="connTx" presStyleLbl="parChTrans1D2" presStyleIdx="1" presStyleCnt="6"/>
      <dgm:spPr/>
      <dgm:t>
        <a:bodyPr/>
        <a:lstStyle/>
        <a:p>
          <a:endParaRPr lang="ru-RU"/>
        </a:p>
      </dgm:t>
    </dgm:pt>
    <dgm:pt modelId="{37BD7B29-F596-43D2-AAC1-532DE5CCBAAF}" type="pres">
      <dgm:prSet presAssocID="{CA7C17D0-4058-46FF-AE83-236C1802E17C}" presName="root2" presStyleCnt="0"/>
      <dgm:spPr/>
    </dgm:pt>
    <dgm:pt modelId="{9F8B010D-B14E-483B-822F-5B87F314267E}" type="pres">
      <dgm:prSet presAssocID="{CA7C17D0-4058-46FF-AE83-236C1802E17C}" presName="LevelTwoTextNode" presStyleLbl="node2" presStyleIdx="1" presStyleCnt="6" custScaleX="224093" custScaleY="160917" custLinFactX="-19896" custLinFactNeighborX="-100000" custLinFactNeighborY="112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2C4452-8C82-4829-B83D-2011F4A9FC23}" type="pres">
      <dgm:prSet presAssocID="{CA7C17D0-4058-46FF-AE83-236C1802E17C}" presName="level3hierChild" presStyleCnt="0"/>
      <dgm:spPr/>
    </dgm:pt>
    <dgm:pt modelId="{E597C3C4-336B-48E1-999E-915DB7034795}" type="pres">
      <dgm:prSet presAssocID="{98C8023F-2C9D-48A0-8EED-673CFAACDED8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A8546962-4D26-4307-B34F-B4D25B5155DD}" type="pres">
      <dgm:prSet presAssocID="{98C8023F-2C9D-48A0-8EED-673CFAACDED8}" presName="connTx" presStyleLbl="parChTrans1D2" presStyleIdx="2" presStyleCnt="6"/>
      <dgm:spPr/>
      <dgm:t>
        <a:bodyPr/>
        <a:lstStyle/>
        <a:p>
          <a:endParaRPr lang="ru-RU"/>
        </a:p>
      </dgm:t>
    </dgm:pt>
    <dgm:pt modelId="{55BE559C-84FD-474A-9D2E-538CC805D436}" type="pres">
      <dgm:prSet presAssocID="{363FED4A-B0C1-4BB8-A643-7E81140739A4}" presName="root2" presStyleCnt="0"/>
      <dgm:spPr/>
    </dgm:pt>
    <dgm:pt modelId="{99D953BE-08E9-4B21-862E-94B751C2218C}" type="pres">
      <dgm:prSet presAssocID="{363FED4A-B0C1-4BB8-A643-7E81140739A4}" presName="LevelTwoTextNode" presStyleLbl="node2" presStyleIdx="2" presStyleCnt="6" custScaleX="224924" custScaleY="146463" custLinFactX="-19896" custLinFactNeighborX="-100000" custLinFactNeighborY="137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C8FCD7-CC20-43B8-BDAC-F19589950005}" type="pres">
      <dgm:prSet presAssocID="{363FED4A-B0C1-4BB8-A643-7E81140739A4}" presName="level3hierChild" presStyleCnt="0"/>
      <dgm:spPr/>
    </dgm:pt>
    <dgm:pt modelId="{A324A088-0BF5-47BB-84DA-4C982D9D2AF2}" type="pres">
      <dgm:prSet presAssocID="{01784CB1-5FF2-4923-9268-E48D5050269B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126FF164-930E-4C50-9F90-430A3F8FD936}" type="pres">
      <dgm:prSet presAssocID="{01784CB1-5FF2-4923-9268-E48D5050269B}" presName="connTx" presStyleLbl="parChTrans1D2" presStyleIdx="3" presStyleCnt="6"/>
      <dgm:spPr/>
      <dgm:t>
        <a:bodyPr/>
        <a:lstStyle/>
        <a:p>
          <a:endParaRPr lang="ru-RU"/>
        </a:p>
      </dgm:t>
    </dgm:pt>
    <dgm:pt modelId="{028392FE-8A9B-44B0-AB21-05C3C9D774E6}" type="pres">
      <dgm:prSet presAssocID="{CF2876CA-A731-4B2A-9BB1-41AD9346C48E}" presName="root2" presStyleCnt="0"/>
      <dgm:spPr/>
    </dgm:pt>
    <dgm:pt modelId="{FDD0ED59-C76F-4E93-913A-C668FA049A0F}" type="pres">
      <dgm:prSet presAssocID="{CF2876CA-A731-4B2A-9BB1-41AD9346C48E}" presName="LevelTwoTextNode" presStyleLbl="node2" presStyleIdx="3" presStyleCnt="6" custScaleX="224724" custScaleY="189740" custLinFactX="-19896" custLinFactNeighborX="-100000" custLinFactNeighborY="136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318DF5-3778-46A4-ADA4-3C64131F0E12}" type="pres">
      <dgm:prSet presAssocID="{CF2876CA-A731-4B2A-9BB1-41AD9346C48E}" presName="level3hierChild" presStyleCnt="0"/>
      <dgm:spPr/>
    </dgm:pt>
    <dgm:pt modelId="{46D907CD-9A2D-4ADF-9B5B-F0F306D0C713}" type="pres">
      <dgm:prSet presAssocID="{747AD550-DEDD-4B9F-8688-92C53A334F1F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460E7658-6808-4066-9E18-C43B392CA6C4}" type="pres">
      <dgm:prSet presAssocID="{747AD550-DEDD-4B9F-8688-92C53A334F1F}" presName="connTx" presStyleLbl="parChTrans1D2" presStyleIdx="4" presStyleCnt="6"/>
      <dgm:spPr/>
      <dgm:t>
        <a:bodyPr/>
        <a:lstStyle/>
        <a:p>
          <a:endParaRPr lang="ru-RU"/>
        </a:p>
      </dgm:t>
    </dgm:pt>
    <dgm:pt modelId="{84339896-D46F-4F4F-A132-914636391A01}" type="pres">
      <dgm:prSet presAssocID="{93E0CA82-CB8A-44FD-BE33-0EA9CED51EAA}" presName="root2" presStyleCnt="0"/>
      <dgm:spPr/>
    </dgm:pt>
    <dgm:pt modelId="{194599F4-3907-4E06-B663-3B6349F86F4E}" type="pres">
      <dgm:prSet presAssocID="{93E0CA82-CB8A-44FD-BE33-0EA9CED51EAA}" presName="LevelTwoTextNode" presStyleLbl="node2" presStyleIdx="4" presStyleCnt="6" custScaleX="229692" custScaleY="128817" custLinFactX="-19896" custLinFactNeighborX="-100000" custLinFactNeighborY="-76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97E63A-734C-46A1-A94C-BC6A8FB2979B}" type="pres">
      <dgm:prSet presAssocID="{93E0CA82-CB8A-44FD-BE33-0EA9CED51EAA}" presName="level3hierChild" presStyleCnt="0"/>
      <dgm:spPr/>
    </dgm:pt>
    <dgm:pt modelId="{6C2BBFF1-29A1-4506-948E-F73256431591}" type="pres">
      <dgm:prSet presAssocID="{80E2E2A3-59D5-467E-AC0B-93DCD38D0D69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4D2C987F-74D7-4C00-BCF8-65AEE8216A21}" type="pres">
      <dgm:prSet presAssocID="{80E2E2A3-59D5-467E-AC0B-93DCD38D0D69}" presName="connTx" presStyleLbl="parChTrans1D2" presStyleIdx="5" presStyleCnt="6"/>
      <dgm:spPr/>
      <dgm:t>
        <a:bodyPr/>
        <a:lstStyle/>
        <a:p>
          <a:endParaRPr lang="ru-RU"/>
        </a:p>
      </dgm:t>
    </dgm:pt>
    <dgm:pt modelId="{FC1F754A-511A-4FD7-BBCB-C68D7F82345B}" type="pres">
      <dgm:prSet presAssocID="{19B6A941-1A9A-4B41-ABCA-0B63290FCAFC}" presName="root2" presStyleCnt="0"/>
      <dgm:spPr/>
    </dgm:pt>
    <dgm:pt modelId="{4B51C063-9882-4318-AB79-1B7E34F23459}" type="pres">
      <dgm:prSet presAssocID="{19B6A941-1A9A-4B41-ABCA-0B63290FCAFC}" presName="LevelTwoTextNode" presStyleLbl="node2" presStyleIdx="5" presStyleCnt="6" custScaleX="229443" custScaleY="115863" custLinFactX="-19896" custLinFactNeighborX="-100000" custLinFactNeighborY="-225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E0CBBB-DFCF-49CF-B143-515879203032}" type="pres">
      <dgm:prSet presAssocID="{19B6A941-1A9A-4B41-ABCA-0B63290FCAFC}" presName="level3hierChild" presStyleCnt="0"/>
      <dgm:spPr/>
    </dgm:pt>
  </dgm:ptLst>
  <dgm:cxnLst>
    <dgm:cxn modelId="{5F20A47A-C1C2-4B12-8597-E98C5A8E1444}" type="presOf" srcId="{01784CB1-5FF2-4923-9268-E48D5050269B}" destId="{126FF164-930E-4C50-9F90-430A3F8FD936}" srcOrd="1" destOrd="0" presId="urn:microsoft.com/office/officeart/2008/layout/HorizontalMultiLevelHierarchy"/>
    <dgm:cxn modelId="{72C1DEA3-ECFB-4D63-9EEA-9A02D69A64F8}" type="presOf" srcId="{80E2E2A3-59D5-467E-AC0B-93DCD38D0D69}" destId="{6C2BBFF1-29A1-4506-948E-F73256431591}" srcOrd="0" destOrd="0" presId="urn:microsoft.com/office/officeart/2008/layout/HorizontalMultiLevelHierarchy"/>
    <dgm:cxn modelId="{09C61767-D8E0-4467-9335-5968E8878BBB}" type="presOf" srcId="{81553E28-EA2C-43B8-AB59-43B4B79E1F35}" destId="{3F1357B4-9E5E-44E0-B461-7288E6C0409A}" srcOrd="0" destOrd="0" presId="urn:microsoft.com/office/officeart/2008/layout/HorizontalMultiLevelHierarchy"/>
    <dgm:cxn modelId="{89841615-8C69-4035-84D3-E25B05D4ABD5}" type="presOf" srcId="{98C8023F-2C9D-48A0-8EED-673CFAACDED8}" destId="{E597C3C4-336B-48E1-999E-915DB7034795}" srcOrd="0" destOrd="0" presId="urn:microsoft.com/office/officeart/2008/layout/HorizontalMultiLevelHierarchy"/>
    <dgm:cxn modelId="{9DD0EAAB-C52C-440E-B971-02CCC277E54F}" srcId="{81553E28-EA2C-43B8-AB59-43B4B79E1F35}" destId="{19CF11E3-380E-48F2-89E9-879FB97AB162}" srcOrd="0" destOrd="0" parTransId="{65388ACF-4101-4037-864E-A344EABBF0C3}" sibTransId="{C2755AAF-E47A-439B-8F96-60F54D122A3B}"/>
    <dgm:cxn modelId="{6DA37D6D-B4C0-47A5-B5F7-2CD0683F4944}" srcId="{19CF11E3-380E-48F2-89E9-879FB97AB162}" destId="{CA7C17D0-4058-46FF-AE83-236C1802E17C}" srcOrd="1" destOrd="0" parTransId="{7A0D34FF-4450-4439-8442-963A1B34B589}" sibTransId="{82862A97-781B-4E0F-BF13-734B0FACBB5F}"/>
    <dgm:cxn modelId="{C579D8A6-E42B-4021-8778-1A0747AC44C8}" type="presOf" srcId="{3E77982B-CC40-4D07-BA5C-1270C0EA6B9F}" destId="{F9C2FC78-20EC-4A9F-97F6-2CF1571040DA}" srcOrd="1" destOrd="0" presId="urn:microsoft.com/office/officeart/2008/layout/HorizontalMultiLevelHierarchy"/>
    <dgm:cxn modelId="{0DE685F0-C9E7-49D3-AEBB-AC1DD2E6395A}" type="presOf" srcId="{3E77982B-CC40-4D07-BA5C-1270C0EA6B9F}" destId="{97C8BE27-4CEE-4211-8276-FB2AEBE3FED4}" srcOrd="0" destOrd="0" presId="urn:microsoft.com/office/officeart/2008/layout/HorizontalMultiLevelHierarchy"/>
    <dgm:cxn modelId="{CD778482-BF1C-4048-A99D-8E02B8AA868F}" type="presOf" srcId="{93E0CA82-CB8A-44FD-BE33-0EA9CED51EAA}" destId="{194599F4-3907-4E06-B663-3B6349F86F4E}" srcOrd="0" destOrd="0" presId="urn:microsoft.com/office/officeart/2008/layout/HorizontalMultiLevelHierarchy"/>
    <dgm:cxn modelId="{9A8BDA71-8D47-4A36-9A64-30710861232D}" type="presOf" srcId="{19B6A941-1A9A-4B41-ABCA-0B63290FCAFC}" destId="{4B51C063-9882-4318-AB79-1B7E34F23459}" srcOrd="0" destOrd="0" presId="urn:microsoft.com/office/officeart/2008/layout/HorizontalMultiLevelHierarchy"/>
    <dgm:cxn modelId="{CE2C10B5-B4D3-43BB-AADA-CBEF4249CAB3}" type="presOf" srcId="{80E2E2A3-59D5-467E-AC0B-93DCD38D0D69}" destId="{4D2C987F-74D7-4C00-BCF8-65AEE8216A21}" srcOrd="1" destOrd="0" presId="urn:microsoft.com/office/officeart/2008/layout/HorizontalMultiLevelHierarchy"/>
    <dgm:cxn modelId="{77DEA27A-541B-4EE9-B019-9547E7483C03}" type="presOf" srcId="{747AD550-DEDD-4B9F-8688-92C53A334F1F}" destId="{46D907CD-9A2D-4ADF-9B5B-F0F306D0C713}" srcOrd="0" destOrd="0" presId="urn:microsoft.com/office/officeart/2008/layout/HorizontalMultiLevelHierarchy"/>
    <dgm:cxn modelId="{C0A63C11-6528-4C9B-BD2D-D6FAA2CB7554}" type="presOf" srcId="{01784CB1-5FF2-4923-9268-E48D5050269B}" destId="{A324A088-0BF5-47BB-84DA-4C982D9D2AF2}" srcOrd="0" destOrd="0" presId="urn:microsoft.com/office/officeart/2008/layout/HorizontalMultiLevelHierarchy"/>
    <dgm:cxn modelId="{D8A515A3-A74E-4394-8575-CB9BB34D7974}" srcId="{19CF11E3-380E-48F2-89E9-879FB97AB162}" destId="{19B6A941-1A9A-4B41-ABCA-0B63290FCAFC}" srcOrd="5" destOrd="0" parTransId="{80E2E2A3-59D5-467E-AC0B-93DCD38D0D69}" sibTransId="{315D4B09-0C2E-48B0-AEF5-84091A317596}"/>
    <dgm:cxn modelId="{5FEE0538-6C0A-44AC-9507-E0FB05C317EF}" type="presOf" srcId="{7A0D34FF-4450-4439-8442-963A1B34B589}" destId="{7F9487AE-DCD1-4BDD-B684-2DFCF8BCD381}" srcOrd="1" destOrd="0" presId="urn:microsoft.com/office/officeart/2008/layout/HorizontalMultiLevelHierarchy"/>
    <dgm:cxn modelId="{E9D22A3B-2D83-46A5-889A-5DBDA9B8FDEC}" type="presOf" srcId="{7A0D34FF-4450-4439-8442-963A1B34B589}" destId="{4EB5C69D-0640-4DB7-8474-31D16E77BBB0}" srcOrd="0" destOrd="0" presId="urn:microsoft.com/office/officeart/2008/layout/HorizontalMultiLevelHierarchy"/>
    <dgm:cxn modelId="{B08445EF-2193-424C-9B0C-82EBD3CC609A}" srcId="{19CF11E3-380E-48F2-89E9-879FB97AB162}" destId="{367B31B0-FC26-4223-A646-080B023CC7DB}" srcOrd="0" destOrd="0" parTransId="{3E77982B-CC40-4D07-BA5C-1270C0EA6B9F}" sibTransId="{6F0E3D3C-1E5C-4DE4-BBA9-65DD01050411}"/>
    <dgm:cxn modelId="{1749DA2E-253B-4862-87A7-B20C5720D536}" srcId="{19CF11E3-380E-48F2-89E9-879FB97AB162}" destId="{363FED4A-B0C1-4BB8-A643-7E81140739A4}" srcOrd="2" destOrd="0" parTransId="{98C8023F-2C9D-48A0-8EED-673CFAACDED8}" sibTransId="{751D1259-010D-478B-B306-C05BDE10774C}"/>
    <dgm:cxn modelId="{A362B079-89CB-4A3F-8408-1E8DCF0A6F3A}" type="presOf" srcId="{367B31B0-FC26-4223-A646-080B023CC7DB}" destId="{B089E37D-EA83-4F50-AAD0-05EA3F3F634C}" srcOrd="0" destOrd="0" presId="urn:microsoft.com/office/officeart/2008/layout/HorizontalMultiLevelHierarchy"/>
    <dgm:cxn modelId="{12EB4B70-5780-48E2-B03F-3E0F28FBDCAA}" type="presOf" srcId="{CF2876CA-A731-4B2A-9BB1-41AD9346C48E}" destId="{FDD0ED59-C76F-4E93-913A-C668FA049A0F}" srcOrd="0" destOrd="0" presId="urn:microsoft.com/office/officeart/2008/layout/HorizontalMultiLevelHierarchy"/>
    <dgm:cxn modelId="{BE4547FE-BFC6-4FCF-B2DB-6358A824D9ED}" type="presOf" srcId="{98C8023F-2C9D-48A0-8EED-673CFAACDED8}" destId="{A8546962-4D26-4307-B34F-B4D25B5155DD}" srcOrd="1" destOrd="0" presId="urn:microsoft.com/office/officeart/2008/layout/HorizontalMultiLevelHierarchy"/>
    <dgm:cxn modelId="{6737D707-829A-4715-AF87-F4ADCB8D97F1}" type="presOf" srcId="{747AD550-DEDD-4B9F-8688-92C53A334F1F}" destId="{460E7658-6808-4066-9E18-C43B392CA6C4}" srcOrd="1" destOrd="0" presId="urn:microsoft.com/office/officeart/2008/layout/HorizontalMultiLevelHierarchy"/>
    <dgm:cxn modelId="{F6554C9D-EC90-4685-8CF8-2197EB179BA2}" type="presOf" srcId="{CA7C17D0-4058-46FF-AE83-236C1802E17C}" destId="{9F8B010D-B14E-483B-822F-5B87F314267E}" srcOrd="0" destOrd="0" presId="urn:microsoft.com/office/officeart/2008/layout/HorizontalMultiLevelHierarchy"/>
    <dgm:cxn modelId="{9ADB6762-E62A-421C-97EE-224D90A73C78}" type="presOf" srcId="{363FED4A-B0C1-4BB8-A643-7E81140739A4}" destId="{99D953BE-08E9-4B21-862E-94B751C2218C}" srcOrd="0" destOrd="0" presId="urn:microsoft.com/office/officeart/2008/layout/HorizontalMultiLevelHierarchy"/>
    <dgm:cxn modelId="{9E6B1A69-78C5-4F56-B627-2F3ABB89B17A}" srcId="{19CF11E3-380E-48F2-89E9-879FB97AB162}" destId="{CF2876CA-A731-4B2A-9BB1-41AD9346C48E}" srcOrd="3" destOrd="0" parTransId="{01784CB1-5FF2-4923-9268-E48D5050269B}" sibTransId="{2178E18F-E57E-49FC-9F55-315294E2E28C}"/>
    <dgm:cxn modelId="{53E88EE7-D880-4620-95C4-320FDD5AD30B}" srcId="{19CF11E3-380E-48F2-89E9-879FB97AB162}" destId="{93E0CA82-CB8A-44FD-BE33-0EA9CED51EAA}" srcOrd="4" destOrd="0" parTransId="{747AD550-DEDD-4B9F-8688-92C53A334F1F}" sibTransId="{B28E86EF-6804-4B2B-9147-EEE7BD668CEC}"/>
    <dgm:cxn modelId="{7353839C-8AEE-4BB0-B73F-3B2BF9A79C29}" type="presOf" srcId="{19CF11E3-380E-48F2-89E9-879FB97AB162}" destId="{62440AD2-5F42-43BB-9E39-2FCC33600A4F}" srcOrd="0" destOrd="0" presId="urn:microsoft.com/office/officeart/2008/layout/HorizontalMultiLevelHierarchy"/>
    <dgm:cxn modelId="{EC85BDD5-509E-4575-9A71-70D865233115}" type="presParOf" srcId="{3F1357B4-9E5E-44E0-B461-7288E6C0409A}" destId="{FF605446-2FF5-4582-9DE1-73DB2B34EE99}" srcOrd="0" destOrd="0" presId="urn:microsoft.com/office/officeart/2008/layout/HorizontalMultiLevelHierarchy"/>
    <dgm:cxn modelId="{1A60731C-2AAF-47E3-9F1F-E7F7F0C97CBF}" type="presParOf" srcId="{FF605446-2FF5-4582-9DE1-73DB2B34EE99}" destId="{62440AD2-5F42-43BB-9E39-2FCC33600A4F}" srcOrd="0" destOrd="0" presId="urn:microsoft.com/office/officeart/2008/layout/HorizontalMultiLevelHierarchy"/>
    <dgm:cxn modelId="{1ED74392-DB44-40EF-B2E5-929A7B3F0DEE}" type="presParOf" srcId="{FF605446-2FF5-4582-9DE1-73DB2B34EE99}" destId="{FB0B2005-BBEF-4D12-9C4E-28A25471DE17}" srcOrd="1" destOrd="0" presId="urn:microsoft.com/office/officeart/2008/layout/HorizontalMultiLevelHierarchy"/>
    <dgm:cxn modelId="{1FEDF1FD-E590-4F1F-A657-594F3BEDF8DC}" type="presParOf" srcId="{FB0B2005-BBEF-4D12-9C4E-28A25471DE17}" destId="{97C8BE27-4CEE-4211-8276-FB2AEBE3FED4}" srcOrd="0" destOrd="0" presId="urn:microsoft.com/office/officeart/2008/layout/HorizontalMultiLevelHierarchy"/>
    <dgm:cxn modelId="{49AC8F29-27D2-440F-87C0-DB3A8CEC6420}" type="presParOf" srcId="{97C8BE27-4CEE-4211-8276-FB2AEBE3FED4}" destId="{F9C2FC78-20EC-4A9F-97F6-2CF1571040DA}" srcOrd="0" destOrd="0" presId="urn:microsoft.com/office/officeart/2008/layout/HorizontalMultiLevelHierarchy"/>
    <dgm:cxn modelId="{895A2374-A5AB-4CF1-A04B-207E570A6CFB}" type="presParOf" srcId="{FB0B2005-BBEF-4D12-9C4E-28A25471DE17}" destId="{F454F878-A670-421E-B0B9-61FFC4359159}" srcOrd="1" destOrd="0" presId="urn:microsoft.com/office/officeart/2008/layout/HorizontalMultiLevelHierarchy"/>
    <dgm:cxn modelId="{2EFE8F6A-9704-4E24-A8F2-D0C7818C0A0D}" type="presParOf" srcId="{F454F878-A670-421E-B0B9-61FFC4359159}" destId="{B089E37D-EA83-4F50-AAD0-05EA3F3F634C}" srcOrd="0" destOrd="0" presId="urn:microsoft.com/office/officeart/2008/layout/HorizontalMultiLevelHierarchy"/>
    <dgm:cxn modelId="{70C7BB81-EEB6-453C-A764-B759B6FEEAD7}" type="presParOf" srcId="{F454F878-A670-421E-B0B9-61FFC4359159}" destId="{F795DCC5-A980-4DC5-8215-9DDFDD6C2A3F}" srcOrd="1" destOrd="0" presId="urn:microsoft.com/office/officeart/2008/layout/HorizontalMultiLevelHierarchy"/>
    <dgm:cxn modelId="{5988E532-B9CE-425A-9AB1-CCB99E3D4569}" type="presParOf" srcId="{FB0B2005-BBEF-4D12-9C4E-28A25471DE17}" destId="{4EB5C69D-0640-4DB7-8474-31D16E77BBB0}" srcOrd="2" destOrd="0" presId="urn:microsoft.com/office/officeart/2008/layout/HorizontalMultiLevelHierarchy"/>
    <dgm:cxn modelId="{A58DB59F-7115-4C34-9D0A-D1C97135A989}" type="presParOf" srcId="{4EB5C69D-0640-4DB7-8474-31D16E77BBB0}" destId="{7F9487AE-DCD1-4BDD-B684-2DFCF8BCD381}" srcOrd="0" destOrd="0" presId="urn:microsoft.com/office/officeart/2008/layout/HorizontalMultiLevelHierarchy"/>
    <dgm:cxn modelId="{C0CB0D64-E6F4-40AE-BCEF-56D2096D95DA}" type="presParOf" srcId="{FB0B2005-BBEF-4D12-9C4E-28A25471DE17}" destId="{37BD7B29-F596-43D2-AAC1-532DE5CCBAAF}" srcOrd="3" destOrd="0" presId="urn:microsoft.com/office/officeart/2008/layout/HorizontalMultiLevelHierarchy"/>
    <dgm:cxn modelId="{1CED1EE3-C369-4661-8AF8-AEF4F3CD9CA2}" type="presParOf" srcId="{37BD7B29-F596-43D2-AAC1-532DE5CCBAAF}" destId="{9F8B010D-B14E-483B-822F-5B87F314267E}" srcOrd="0" destOrd="0" presId="urn:microsoft.com/office/officeart/2008/layout/HorizontalMultiLevelHierarchy"/>
    <dgm:cxn modelId="{62F9A06D-4F5C-43AA-A20C-0C824C4B1F9B}" type="presParOf" srcId="{37BD7B29-F596-43D2-AAC1-532DE5CCBAAF}" destId="{BF2C4452-8C82-4829-B83D-2011F4A9FC23}" srcOrd="1" destOrd="0" presId="urn:microsoft.com/office/officeart/2008/layout/HorizontalMultiLevelHierarchy"/>
    <dgm:cxn modelId="{98DA10CC-E901-4B4A-9999-27FABCFC6D3B}" type="presParOf" srcId="{FB0B2005-BBEF-4D12-9C4E-28A25471DE17}" destId="{E597C3C4-336B-48E1-999E-915DB7034795}" srcOrd="4" destOrd="0" presId="urn:microsoft.com/office/officeart/2008/layout/HorizontalMultiLevelHierarchy"/>
    <dgm:cxn modelId="{C281E5A1-5DB5-472E-8313-CE33A274753F}" type="presParOf" srcId="{E597C3C4-336B-48E1-999E-915DB7034795}" destId="{A8546962-4D26-4307-B34F-B4D25B5155DD}" srcOrd="0" destOrd="0" presId="urn:microsoft.com/office/officeart/2008/layout/HorizontalMultiLevelHierarchy"/>
    <dgm:cxn modelId="{9676B396-565F-4192-A63B-80FAFF835820}" type="presParOf" srcId="{FB0B2005-BBEF-4D12-9C4E-28A25471DE17}" destId="{55BE559C-84FD-474A-9D2E-538CC805D436}" srcOrd="5" destOrd="0" presId="urn:microsoft.com/office/officeart/2008/layout/HorizontalMultiLevelHierarchy"/>
    <dgm:cxn modelId="{1795BE8F-12D6-427D-B3BB-015715AE7F14}" type="presParOf" srcId="{55BE559C-84FD-474A-9D2E-538CC805D436}" destId="{99D953BE-08E9-4B21-862E-94B751C2218C}" srcOrd="0" destOrd="0" presId="urn:microsoft.com/office/officeart/2008/layout/HorizontalMultiLevelHierarchy"/>
    <dgm:cxn modelId="{CBB32F2C-B4D7-4D36-B681-F8D040FD7676}" type="presParOf" srcId="{55BE559C-84FD-474A-9D2E-538CC805D436}" destId="{9AC8FCD7-CC20-43B8-BDAC-F19589950005}" srcOrd="1" destOrd="0" presId="urn:microsoft.com/office/officeart/2008/layout/HorizontalMultiLevelHierarchy"/>
    <dgm:cxn modelId="{0DA1759B-1ECF-479E-B141-27983EE39558}" type="presParOf" srcId="{FB0B2005-BBEF-4D12-9C4E-28A25471DE17}" destId="{A324A088-0BF5-47BB-84DA-4C982D9D2AF2}" srcOrd="6" destOrd="0" presId="urn:microsoft.com/office/officeart/2008/layout/HorizontalMultiLevelHierarchy"/>
    <dgm:cxn modelId="{1EFAD17C-7B03-4F00-959B-16C771479AAB}" type="presParOf" srcId="{A324A088-0BF5-47BB-84DA-4C982D9D2AF2}" destId="{126FF164-930E-4C50-9F90-430A3F8FD936}" srcOrd="0" destOrd="0" presId="urn:microsoft.com/office/officeart/2008/layout/HorizontalMultiLevelHierarchy"/>
    <dgm:cxn modelId="{9F1614B7-1D4A-41CB-BFD6-B6AF21809D72}" type="presParOf" srcId="{FB0B2005-BBEF-4D12-9C4E-28A25471DE17}" destId="{028392FE-8A9B-44B0-AB21-05C3C9D774E6}" srcOrd="7" destOrd="0" presId="urn:microsoft.com/office/officeart/2008/layout/HorizontalMultiLevelHierarchy"/>
    <dgm:cxn modelId="{CC87D0F2-E71F-4389-BDC7-DE5A27319E2C}" type="presParOf" srcId="{028392FE-8A9B-44B0-AB21-05C3C9D774E6}" destId="{FDD0ED59-C76F-4E93-913A-C668FA049A0F}" srcOrd="0" destOrd="0" presId="urn:microsoft.com/office/officeart/2008/layout/HorizontalMultiLevelHierarchy"/>
    <dgm:cxn modelId="{30C479CE-05D3-4535-AD9D-7A33025BC3AD}" type="presParOf" srcId="{028392FE-8A9B-44B0-AB21-05C3C9D774E6}" destId="{DA318DF5-3778-46A4-ADA4-3C64131F0E12}" srcOrd="1" destOrd="0" presId="urn:microsoft.com/office/officeart/2008/layout/HorizontalMultiLevelHierarchy"/>
    <dgm:cxn modelId="{1045E3F6-17CB-4C24-AC84-D039006F10E7}" type="presParOf" srcId="{FB0B2005-BBEF-4D12-9C4E-28A25471DE17}" destId="{46D907CD-9A2D-4ADF-9B5B-F0F306D0C713}" srcOrd="8" destOrd="0" presId="urn:microsoft.com/office/officeart/2008/layout/HorizontalMultiLevelHierarchy"/>
    <dgm:cxn modelId="{BDEDD34D-C4B1-43D0-A040-D3FF12D30AF5}" type="presParOf" srcId="{46D907CD-9A2D-4ADF-9B5B-F0F306D0C713}" destId="{460E7658-6808-4066-9E18-C43B392CA6C4}" srcOrd="0" destOrd="0" presId="urn:microsoft.com/office/officeart/2008/layout/HorizontalMultiLevelHierarchy"/>
    <dgm:cxn modelId="{3522FB6E-557A-47C1-9928-0AADFCCCB725}" type="presParOf" srcId="{FB0B2005-BBEF-4D12-9C4E-28A25471DE17}" destId="{84339896-D46F-4F4F-A132-914636391A01}" srcOrd="9" destOrd="0" presId="urn:microsoft.com/office/officeart/2008/layout/HorizontalMultiLevelHierarchy"/>
    <dgm:cxn modelId="{39F46E70-A545-4832-9CEC-05CABCABBD19}" type="presParOf" srcId="{84339896-D46F-4F4F-A132-914636391A01}" destId="{194599F4-3907-4E06-B663-3B6349F86F4E}" srcOrd="0" destOrd="0" presId="urn:microsoft.com/office/officeart/2008/layout/HorizontalMultiLevelHierarchy"/>
    <dgm:cxn modelId="{F69E7AC4-3085-4ABF-A610-E464C0FFEAE6}" type="presParOf" srcId="{84339896-D46F-4F4F-A132-914636391A01}" destId="{EA97E63A-734C-46A1-A94C-BC6A8FB2979B}" srcOrd="1" destOrd="0" presId="urn:microsoft.com/office/officeart/2008/layout/HorizontalMultiLevelHierarchy"/>
    <dgm:cxn modelId="{F6C67CDC-3F86-4331-A650-288C96B5CB0D}" type="presParOf" srcId="{FB0B2005-BBEF-4D12-9C4E-28A25471DE17}" destId="{6C2BBFF1-29A1-4506-948E-F73256431591}" srcOrd="10" destOrd="0" presId="urn:microsoft.com/office/officeart/2008/layout/HorizontalMultiLevelHierarchy"/>
    <dgm:cxn modelId="{C7D36D10-C5BC-4299-B876-A0A4B387AD45}" type="presParOf" srcId="{6C2BBFF1-29A1-4506-948E-F73256431591}" destId="{4D2C987F-74D7-4C00-BCF8-65AEE8216A21}" srcOrd="0" destOrd="0" presId="urn:microsoft.com/office/officeart/2008/layout/HorizontalMultiLevelHierarchy"/>
    <dgm:cxn modelId="{6177138B-866D-4AA5-AB39-FFE68D5F9B56}" type="presParOf" srcId="{FB0B2005-BBEF-4D12-9C4E-28A25471DE17}" destId="{FC1F754A-511A-4FD7-BBCB-C68D7F82345B}" srcOrd="11" destOrd="0" presId="urn:microsoft.com/office/officeart/2008/layout/HorizontalMultiLevelHierarchy"/>
    <dgm:cxn modelId="{8E192893-A8C2-4FC8-9825-988CA272C43A}" type="presParOf" srcId="{FC1F754A-511A-4FD7-BBCB-C68D7F82345B}" destId="{4B51C063-9882-4318-AB79-1B7E34F23459}" srcOrd="0" destOrd="0" presId="urn:microsoft.com/office/officeart/2008/layout/HorizontalMultiLevelHierarchy"/>
    <dgm:cxn modelId="{E885A7A6-7D80-4EA5-9CA5-21E1FF72FAF7}" type="presParOf" srcId="{FC1F754A-511A-4FD7-BBCB-C68D7F82345B}" destId="{95E0CBBB-DFCF-49CF-B143-515879203032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E741C7C-2C4A-45D6-9712-513A1E021F3B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FA072E-B33A-4E15-A79E-354834A19474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Управление муниципальными финансами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937D4232-FEF1-40D4-B1C7-2373E65D611A}" type="parTrans" cxnId="{1C7BD0B9-9A47-44FF-9748-9E0D3189A896}">
      <dgm:prSet/>
      <dgm:spPr/>
      <dgm:t>
        <a:bodyPr/>
        <a:lstStyle/>
        <a:p>
          <a:endParaRPr lang="ru-RU"/>
        </a:p>
      </dgm:t>
    </dgm:pt>
    <dgm:pt modelId="{1F653622-7F79-42B8-BA4B-55AE7B6C38FC}" type="sibTrans" cxnId="{1C7BD0B9-9A47-44FF-9748-9E0D3189A896}">
      <dgm:prSet/>
      <dgm:spPr/>
      <dgm:t>
        <a:bodyPr/>
        <a:lstStyle/>
        <a:p>
          <a:endParaRPr lang="ru-RU"/>
        </a:p>
      </dgm:t>
    </dgm:pt>
    <dgm:pt modelId="{0338064E-7B3B-4E07-AF3D-B20D09D86A28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Организация бюджетного процесса Северо-Енисейского района 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42 791,1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4EEBF6DD-853F-4E9B-A1A1-483A0E8D8C4A}" type="parTrans" cxnId="{1D3A5BB8-55A4-4FC8-8F13-58877FE8A1FF}">
      <dgm:prSet/>
      <dgm:spPr/>
      <dgm:t>
        <a:bodyPr/>
        <a:lstStyle/>
        <a:p>
          <a:endParaRPr lang="ru-RU"/>
        </a:p>
      </dgm:t>
    </dgm:pt>
    <dgm:pt modelId="{422F8D20-E34B-477C-9445-38F51EB93912}" type="sibTrans" cxnId="{1D3A5BB8-55A4-4FC8-8F13-58877FE8A1FF}">
      <dgm:prSet/>
      <dgm:spPr/>
      <dgm:t>
        <a:bodyPr/>
        <a:lstStyle/>
        <a:p>
          <a:endParaRPr lang="ru-RU"/>
        </a:p>
      </dgm:t>
    </dgm:pt>
    <dgm:pt modelId="{61D0F04B-48AF-4A47-BFFF-E6B3436951D3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Отдельное мероприятие «Межбюджетные трансферты из бюджета Северо-Енисейского района»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55 914,2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1A6F1836-F45C-4646-B600-9803BFF56E3A}" type="parTrans" cxnId="{79CE4FA3-7BBF-4BD3-80BF-3AA60F9D6869}">
      <dgm:prSet/>
      <dgm:spPr/>
      <dgm:t>
        <a:bodyPr/>
        <a:lstStyle/>
        <a:p>
          <a:endParaRPr lang="ru-RU"/>
        </a:p>
      </dgm:t>
    </dgm:pt>
    <dgm:pt modelId="{2CF1A7D1-13B2-4F6E-BB5B-B7C2DB01767A}" type="sibTrans" cxnId="{79CE4FA3-7BBF-4BD3-80BF-3AA60F9D6869}">
      <dgm:prSet/>
      <dgm:spPr/>
      <dgm:t>
        <a:bodyPr/>
        <a:lstStyle/>
        <a:p>
          <a:endParaRPr lang="ru-RU"/>
        </a:p>
      </dgm:t>
    </dgm:pt>
    <dgm:pt modelId="{913D5511-AFE8-460A-8B46-043D325E5A59}" type="pres">
      <dgm:prSet presAssocID="{0E741C7C-2C4A-45D6-9712-513A1E021F3B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C7633E-CD70-4BC6-A4C7-AE2C3BA09CD0}" type="pres">
      <dgm:prSet presAssocID="{55FA072E-B33A-4E15-A79E-354834A19474}" presName="root1" presStyleCnt="0"/>
      <dgm:spPr/>
    </dgm:pt>
    <dgm:pt modelId="{C347BABD-8672-4B52-A603-1C93763AF7F7}" type="pres">
      <dgm:prSet presAssocID="{55FA072E-B33A-4E15-A79E-354834A19474}" presName="LevelOneTextNode" presStyleLbl="node0" presStyleIdx="0" presStyleCnt="1" custScaleX="84570" custLinFactX="-155309" custLinFactNeighborX="-200000" custLinFactNeighborY="-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B97595-2599-4162-8501-A394CDD09334}" type="pres">
      <dgm:prSet presAssocID="{55FA072E-B33A-4E15-A79E-354834A19474}" presName="level2hierChild" presStyleCnt="0"/>
      <dgm:spPr/>
    </dgm:pt>
    <dgm:pt modelId="{D523C51B-7E39-4725-9461-A5B735CE195B}" type="pres">
      <dgm:prSet presAssocID="{4EEBF6DD-853F-4E9B-A1A1-483A0E8D8C4A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58DE8AD4-5F8A-49EA-B19E-0BADC723A684}" type="pres">
      <dgm:prSet presAssocID="{4EEBF6DD-853F-4E9B-A1A1-483A0E8D8C4A}" presName="connTx" presStyleLbl="parChTrans1D2" presStyleIdx="0" presStyleCnt="2"/>
      <dgm:spPr/>
      <dgm:t>
        <a:bodyPr/>
        <a:lstStyle/>
        <a:p>
          <a:endParaRPr lang="ru-RU"/>
        </a:p>
      </dgm:t>
    </dgm:pt>
    <dgm:pt modelId="{DFCB6BA1-F52E-4A2C-80F1-0023A1242FAC}" type="pres">
      <dgm:prSet presAssocID="{0338064E-7B3B-4E07-AF3D-B20D09D86A28}" presName="root2" presStyleCnt="0"/>
      <dgm:spPr/>
    </dgm:pt>
    <dgm:pt modelId="{8BD3A3D7-C5A5-46A7-B85D-521EEDB7E164}" type="pres">
      <dgm:prSet presAssocID="{0338064E-7B3B-4E07-AF3D-B20D09D86A28}" presName="LevelTwoTextNode" presStyleLbl="node2" presStyleIdx="0" presStyleCnt="2" custScaleX="156960" custScaleY="142657" custLinFactNeighborX="-87646" custLinFactNeighborY="-930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BC88BE-8C10-4C84-BE1B-C07F0ED07DA6}" type="pres">
      <dgm:prSet presAssocID="{0338064E-7B3B-4E07-AF3D-B20D09D86A28}" presName="level3hierChild" presStyleCnt="0"/>
      <dgm:spPr/>
    </dgm:pt>
    <dgm:pt modelId="{9C42FFA8-59DA-46DD-B2FF-1F4C2A52864B}" type="pres">
      <dgm:prSet presAssocID="{1A6F1836-F45C-4646-B600-9803BFF56E3A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6704C251-19D4-4F04-B851-9D4BEE3D691F}" type="pres">
      <dgm:prSet presAssocID="{1A6F1836-F45C-4646-B600-9803BFF56E3A}" presName="connTx" presStyleLbl="parChTrans1D2" presStyleIdx="1" presStyleCnt="2"/>
      <dgm:spPr/>
      <dgm:t>
        <a:bodyPr/>
        <a:lstStyle/>
        <a:p>
          <a:endParaRPr lang="ru-RU"/>
        </a:p>
      </dgm:t>
    </dgm:pt>
    <dgm:pt modelId="{56EC646C-30F7-4400-A965-BB8DE181DEBC}" type="pres">
      <dgm:prSet presAssocID="{61D0F04B-48AF-4A47-BFFF-E6B3436951D3}" presName="root2" presStyleCnt="0"/>
      <dgm:spPr/>
    </dgm:pt>
    <dgm:pt modelId="{0F2A811E-15CE-4C10-AD2D-9A4517D33A62}" type="pres">
      <dgm:prSet presAssocID="{61D0F04B-48AF-4A47-BFFF-E6B3436951D3}" presName="LevelTwoTextNode" presStyleLbl="node2" presStyleIdx="1" presStyleCnt="2" custScaleX="155687" custScaleY="130736" custLinFactNeighborX="-85091" custLinFactNeighborY="-310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2BC2BD-368C-4681-BD2E-08265BB4431B}" type="pres">
      <dgm:prSet presAssocID="{61D0F04B-48AF-4A47-BFFF-E6B3436951D3}" presName="level3hierChild" presStyleCnt="0"/>
      <dgm:spPr/>
    </dgm:pt>
  </dgm:ptLst>
  <dgm:cxnLst>
    <dgm:cxn modelId="{1D3A5BB8-55A4-4FC8-8F13-58877FE8A1FF}" srcId="{55FA072E-B33A-4E15-A79E-354834A19474}" destId="{0338064E-7B3B-4E07-AF3D-B20D09D86A28}" srcOrd="0" destOrd="0" parTransId="{4EEBF6DD-853F-4E9B-A1A1-483A0E8D8C4A}" sibTransId="{422F8D20-E34B-477C-9445-38F51EB93912}"/>
    <dgm:cxn modelId="{B86573E4-841B-4DE7-B9AC-713C79024672}" type="presOf" srcId="{0E741C7C-2C4A-45D6-9712-513A1E021F3B}" destId="{913D5511-AFE8-460A-8B46-043D325E5A59}" srcOrd="0" destOrd="0" presId="urn:microsoft.com/office/officeart/2008/layout/HorizontalMultiLevelHierarchy"/>
    <dgm:cxn modelId="{1BFD4D10-2A91-4EAF-9FF4-55185768005B}" type="presOf" srcId="{61D0F04B-48AF-4A47-BFFF-E6B3436951D3}" destId="{0F2A811E-15CE-4C10-AD2D-9A4517D33A62}" srcOrd="0" destOrd="0" presId="urn:microsoft.com/office/officeart/2008/layout/HorizontalMultiLevelHierarchy"/>
    <dgm:cxn modelId="{6802F9B1-C4C9-402B-B8F1-47039C8E575E}" type="presOf" srcId="{4EEBF6DD-853F-4E9B-A1A1-483A0E8D8C4A}" destId="{D523C51B-7E39-4725-9461-A5B735CE195B}" srcOrd="0" destOrd="0" presId="urn:microsoft.com/office/officeart/2008/layout/HorizontalMultiLevelHierarchy"/>
    <dgm:cxn modelId="{499BDDD3-5607-486C-B538-AA2903D73741}" type="presOf" srcId="{1A6F1836-F45C-4646-B600-9803BFF56E3A}" destId="{6704C251-19D4-4F04-B851-9D4BEE3D691F}" srcOrd="1" destOrd="0" presId="urn:microsoft.com/office/officeart/2008/layout/HorizontalMultiLevelHierarchy"/>
    <dgm:cxn modelId="{15B4AACC-038D-4715-9992-A6648540EDBD}" type="presOf" srcId="{55FA072E-B33A-4E15-A79E-354834A19474}" destId="{C347BABD-8672-4B52-A603-1C93763AF7F7}" srcOrd="0" destOrd="0" presId="urn:microsoft.com/office/officeart/2008/layout/HorizontalMultiLevelHierarchy"/>
    <dgm:cxn modelId="{79CE4FA3-7BBF-4BD3-80BF-3AA60F9D6869}" srcId="{55FA072E-B33A-4E15-A79E-354834A19474}" destId="{61D0F04B-48AF-4A47-BFFF-E6B3436951D3}" srcOrd="1" destOrd="0" parTransId="{1A6F1836-F45C-4646-B600-9803BFF56E3A}" sibTransId="{2CF1A7D1-13B2-4F6E-BB5B-B7C2DB01767A}"/>
    <dgm:cxn modelId="{1C7BD0B9-9A47-44FF-9748-9E0D3189A896}" srcId="{0E741C7C-2C4A-45D6-9712-513A1E021F3B}" destId="{55FA072E-B33A-4E15-A79E-354834A19474}" srcOrd="0" destOrd="0" parTransId="{937D4232-FEF1-40D4-B1C7-2373E65D611A}" sibTransId="{1F653622-7F79-42B8-BA4B-55AE7B6C38FC}"/>
    <dgm:cxn modelId="{D7655A9F-2348-4DB1-AFD2-3156018F906C}" type="presOf" srcId="{4EEBF6DD-853F-4E9B-A1A1-483A0E8D8C4A}" destId="{58DE8AD4-5F8A-49EA-B19E-0BADC723A684}" srcOrd="1" destOrd="0" presId="urn:microsoft.com/office/officeart/2008/layout/HorizontalMultiLevelHierarchy"/>
    <dgm:cxn modelId="{9B32D37F-4C1D-4A74-B928-1C0406796A0A}" type="presOf" srcId="{1A6F1836-F45C-4646-B600-9803BFF56E3A}" destId="{9C42FFA8-59DA-46DD-B2FF-1F4C2A52864B}" srcOrd="0" destOrd="0" presId="urn:microsoft.com/office/officeart/2008/layout/HorizontalMultiLevelHierarchy"/>
    <dgm:cxn modelId="{12C8C8D7-9E1C-4F6A-B4FB-69D509B331D5}" type="presOf" srcId="{0338064E-7B3B-4E07-AF3D-B20D09D86A28}" destId="{8BD3A3D7-C5A5-46A7-B85D-521EEDB7E164}" srcOrd="0" destOrd="0" presId="urn:microsoft.com/office/officeart/2008/layout/HorizontalMultiLevelHierarchy"/>
    <dgm:cxn modelId="{5FBAFBFE-0631-4F68-B9C4-E8E564FB3F32}" type="presParOf" srcId="{913D5511-AFE8-460A-8B46-043D325E5A59}" destId="{BFC7633E-CD70-4BC6-A4C7-AE2C3BA09CD0}" srcOrd="0" destOrd="0" presId="urn:microsoft.com/office/officeart/2008/layout/HorizontalMultiLevelHierarchy"/>
    <dgm:cxn modelId="{179D689C-5BF6-4A78-A57B-BFE47A626108}" type="presParOf" srcId="{BFC7633E-CD70-4BC6-A4C7-AE2C3BA09CD0}" destId="{C347BABD-8672-4B52-A603-1C93763AF7F7}" srcOrd="0" destOrd="0" presId="urn:microsoft.com/office/officeart/2008/layout/HorizontalMultiLevelHierarchy"/>
    <dgm:cxn modelId="{E9553E76-B35E-4E00-9B7E-5E32F9089B84}" type="presParOf" srcId="{BFC7633E-CD70-4BC6-A4C7-AE2C3BA09CD0}" destId="{A8B97595-2599-4162-8501-A394CDD09334}" srcOrd="1" destOrd="0" presId="urn:microsoft.com/office/officeart/2008/layout/HorizontalMultiLevelHierarchy"/>
    <dgm:cxn modelId="{68C01382-F266-4194-9FA6-946CFC139827}" type="presParOf" srcId="{A8B97595-2599-4162-8501-A394CDD09334}" destId="{D523C51B-7E39-4725-9461-A5B735CE195B}" srcOrd="0" destOrd="0" presId="urn:microsoft.com/office/officeart/2008/layout/HorizontalMultiLevelHierarchy"/>
    <dgm:cxn modelId="{38B81489-EF4A-40B1-9331-946CF2EEF0B1}" type="presParOf" srcId="{D523C51B-7E39-4725-9461-A5B735CE195B}" destId="{58DE8AD4-5F8A-49EA-B19E-0BADC723A684}" srcOrd="0" destOrd="0" presId="urn:microsoft.com/office/officeart/2008/layout/HorizontalMultiLevelHierarchy"/>
    <dgm:cxn modelId="{F3255A02-41E4-43F2-A339-82943EB05FD4}" type="presParOf" srcId="{A8B97595-2599-4162-8501-A394CDD09334}" destId="{DFCB6BA1-F52E-4A2C-80F1-0023A1242FAC}" srcOrd="1" destOrd="0" presId="urn:microsoft.com/office/officeart/2008/layout/HorizontalMultiLevelHierarchy"/>
    <dgm:cxn modelId="{1CBC957A-0C97-4C70-9C09-579B03BCCC65}" type="presParOf" srcId="{DFCB6BA1-F52E-4A2C-80F1-0023A1242FAC}" destId="{8BD3A3D7-C5A5-46A7-B85D-521EEDB7E164}" srcOrd="0" destOrd="0" presId="urn:microsoft.com/office/officeart/2008/layout/HorizontalMultiLevelHierarchy"/>
    <dgm:cxn modelId="{18AD8D08-BD7C-4B21-B517-4ECF661844B1}" type="presParOf" srcId="{DFCB6BA1-F52E-4A2C-80F1-0023A1242FAC}" destId="{74BC88BE-8C10-4C84-BE1B-C07F0ED07DA6}" srcOrd="1" destOrd="0" presId="urn:microsoft.com/office/officeart/2008/layout/HorizontalMultiLevelHierarchy"/>
    <dgm:cxn modelId="{C929C086-EE76-4C5D-BCA9-4AE7961EC119}" type="presParOf" srcId="{A8B97595-2599-4162-8501-A394CDD09334}" destId="{9C42FFA8-59DA-46DD-B2FF-1F4C2A52864B}" srcOrd="2" destOrd="0" presId="urn:microsoft.com/office/officeart/2008/layout/HorizontalMultiLevelHierarchy"/>
    <dgm:cxn modelId="{49B90993-8FE2-4532-9BF3-D2CE835696E6}" type="presParOf" srcId="{9C42FFA8-59DA-46DD-B2FF-1F4C2A52864B}" destId="{6704C251-19D4-4F04-B851-9D4BEE3D691F}" srcOrd="0" destOrd="0" presId="urn:microsoft.com/office/officeart/2008/layout/HorizontalMultiLevelHierarchy"/>
    <dgm:cxn modelId="{693449F0-92E5-43C6-B1F4-E726AEDAB544}" type="presParOf" srcId="{A8B97595-2599-4162-8501-A394CDD09334}" destId="{56EC646C-30F7-4400-A965-BB8DE181DEBC}" srcOrd="3" destOrd="0" presId="urn:microsoft.com/office/officeart/2008/layout/HorizontalMultiLevelHierarchy"/>
    <dgm:cxn modelId="{B2970387-15CC-4867-860B-6630B5DB61F4}" type="presParOf" srcId="{56EC646C-30F7-4400-A965-BB8DE181DEBC}" destId="{0F2A811E-15CE-4C10-AD2D-9A4517D33A62}" srcOrd="0" destOrd="0" presId="urn:microsoft.com/office/officeart/2008/layout/HorizontalMultiLevelHierarchy"/>
    <dgm:cxn modelId="{597FA270-81AC-4494-A96A-F9818AA9AB2A}" type="presParOf" srcId="{56EC646C-30F7-4400-A965-BB8DE181DEBC}" destId="{972BC2BD-368C-4681-BD2E-08265BB4431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BBFF1-29A1-4506-948E-F73256431591}">
      <dsp:nvSpPr>
        <dsp:cNvPr id="0" name=""/>
        <dsp:cNvSpPr/>
      </dsp:nvSpPr>
      <dsp:spPr>
        <a:xfrm>
          <a:off x="939310" y="2541434"/>
          <a:ext cx="686032" cy="1607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3016" y="0"/>
              </a:lnTo>
              <a:lnTo>
                <a:pt x="343016" y="1607468"/>
              </a:lnTo>
              <a:lnTo>
                <a:pt x="686032" y="16074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238633" y="3301474"/>
        <a:ext cx="87386" cy="87386"/>
      </dsp:txXfrm>
    </dsp:sp>
    <dsp:sp modelId="{46D907CD-9A2D-4ADF-9B5B-F0F306D0C713}">
      <dsp:nvSpPr>
        <dsp:cNvPr id="0" name=""/>
        <dsp:cNvSpPr/>
      </dsp:nvSpPr>
      <dsp:spPr>
        <a:xfrm>
          <a:off x="939310" y="2541434"/>
          <a:ext cx="686032" cy="816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3016" y="0"/>
              </a:lnTo>
              <a:lnTo>
                <a:pt x="343016" y="816553"/>
              </a:lnTo>
              <a:lnTo>
                <a:pt x="686032" y="8165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55664" y="2923048"/>
        <a:ext cx="53324" cy="53324"/>
      </dsp:txXfrm>
    </dsp:sp>
    <dsp:sp modelId="{A324A088-0BF5-47BB-84DA-4C982D9D2AF2}">
      <dsp:nvSpPr>
        <dsp:cNvPr id="0" name=""/>
        <dsp:cNvSpPr/>
      </dsp:nvSpPr>
      <dsp:spPr>
        <a:xfrm>
          <a:off x="939310" y="2495714"/>
          <a:ext cx="6860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43016" y="45720"/>
              </a:lnTo>
              <a:lnTo>
                <a:pt x="343016" y="70190"/>
              </a:lnTo>
              <a:lnTo>
                <a:pt x="686032" y="701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65164" y="2524272"/>
        <a:ext cx="34323" cy="34323"/>
      </dsp:txXfrm>
    </dsp:sp>
    <dsp:sp modelId="{E597C3C4-336B-48E1-999E-915DB7034795}">
      <dsp:nvSpPr>
        <dsp:cNvPr id="0" name=""/>
        <dsp:cNvSpPr/>
      </dsp:nvSpPr>
      <dsp:spPr>
        <a:xfrm>
          <a:off x="939310" y="1773813"/>
          <a:ext cx="686032" cy="767620"/>
        </a:xfrm>
        <a:custGeom>
          <a:avLst/>
          <a:gdLst/>
          <a:ahLst/>
          <a:cxnLst/>
          <a:rect l="0" t="0" r="0" b="0"/>
          <a:pathLst>
            <a:path>
              <a:moveTo>
                <a:pt x="0" y="767620"/>
              </a:moveTo>
              <a:lnTo>
                <a:pt x="343016" y="767620"/>
              </a:lnTo>
              <a:lnTo>
                <a:pt x="343016" y="0"/>
              </a:lnTo>
              <a:lnTo>
                <a:pt x="68603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56588" y="2131886"/>
        <a:ext cx="51475" cy="51475"/>
      </dsp:txXfrm>
    </dsp:sp>
    <dsp:sp modelId="{4EB5C69D-0640-4DB7-8474-31D16E77BBB0}">
      <dsp:nvSpPr>
        <dsp:cNvPr id="0" name=""/>
        <dsp:cNvSpPr/>
      </dsp:nvSpPr>
      <dsp:spPr>
        <a:xfrm>
          <a:off x="939310" y="981722"/>
          <a:ext cx="686032" cy="1559711"/>
        </a:xfrm>
        <a:custGeom>
          <a:avLst/>
          <a:gdLst/>
          <a:ahLst/>
          <a:cxnLst/>
          <a:rect l="0" t="0" r="0" b="0"/>
          <a:pathLst>
            <a:path>
              <a:moveTo>
                <a:pt x="0" y="1559711"/>
              </a:moveTo>
              <a:lnTo>
                <a:pt x="343016" y="1559711"/>
              </a:lnTo>
              <a:lnTo>
                <a:pt x="343016" y="0"/>
              </a:lnTo>
              <a:lnTo>
                <a:pt x="68603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239728" y="1718980"/>
        <a:ext cx="85195" cy="85195"/>
      </dsp:txXfrm>
    </dsp:sp>
    <dsp:sp modelId="{62440AD2-5F42-43BB-9E39-2FCC33600A4F}">
      <dsp:nvSpPr>
        <dsp:cNvPr id="0" name=""/>
        <dsp:cNvSpPr/>
      </dsp:nvSpPr>
      <dsp:spPr>
        <a:xfrm rot="16200000">
          <a:off x="-1422278" y="2164373"/>
          <a:ext cx="3969057" cy="7541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Развитие образования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-1422278" y="2164373"/>
        <a:ext cx="3969057" cy="754120"/>
      </dsp:txXfrm>
    </dsp:sp>
    <dsp:sp modelId="{9F8B010D-B14E-483B-822F-5B87F314267E}">
      <dsp:nvSpPr>
        <dsp:cNvPr id="0" name=""/>
        <dsp:cNvSpPr/>
      </dsp:nvSpPr>
      <dsp:spPr>
        <a:xfrm>
          <a:off x="1625342" y="604662"/>
          <a:ext cx="2473516" cy="7541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Обеспечение жизнедеятельности образовательных учреждений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93 160,1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5342" y="604662"/>
        <a:ext cx="2473516" cy="754120"/>
      </dsp:txXfrm>
    </dsp:sp>
    <dsp:sp modelId="{99D953BE-08E9-4B21-862E-94B751C2218C}">
      <dsp:nvSpPr>
        <dsp:cNvPr id="0" name=""/>
        <dsp:cNvSpPr/>
      </dsp:nvSpPr>
      <dsp:spPr>
        <a:xfrm>
          <a:off x="1625342" y="1396752"/>
          <a:ext cx="2473516" cy="7541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Одаренные дети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1 974,4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5342" y="1396752"/>
        <a:ext cx="2473516" cy="754120"/>
      </dsp:txXfrm>
    </dsp:sp>
    <dsp:sp modelId="{FDD0ED59-C76F-4E93-913A-C668FA049A0F}">
      <dsp:nvSpPr>
        <dsp:cNvPr id="0" name=""/>
        <dsp:cNvSpPr/>
      </dsp:nvSpPr>
      <dsp:spPr>
        <a:xfrm>
          <a:off x="1625342" y="2188843"/>
          <a:ext cx="2473516" cy="7541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Сохранение и укрепление здоровья детей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52 603,1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5342" y="2188843"/>
        <a:ext cx="2473516" cy="754120"/>
      </dsp:txXfrm>
    </dsp:sp>
    <dsp:sp modelId="{194599F4-3907-4E06-B663-3B6349F86F4E}">
      <dsp:nvSpPr>
        <dsp:cNvPr id="0" name=""/>
        <dsp:cNvSpPr/>
      </dsp:nvSpPr>
      <dsp:spPr>
        <a:xfrm>
          <a:off x="1625342" y="2980927"/>
          <a:ext cx="2473516" cy="7541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Развитие дошкольного, общего и дополнительного образования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724 568,9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5342" y="2980927"/>
        <a:ext cx="2473516" cy="754120"/>
      </dsp:txXfrm>
    </dsp:sp>
    <dsp:sp modelId="{4B51C063-9882-4318-AB79-1B7E34F23459}">
      <dsp:nvSpPr>
        <dsp:cNvPr id="0" name=""/>
        <dsp:cNvSpPr/>
      </dsp:nvSpPr>
      <dsp:spPr>
        <a:xfrm>
          <a:off x="1625342" y="3771842"/>
          <a:ext cx="2473516" cy="7541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Обеспечение реализации муниципальной программы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87 245,9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5342" y="3771842"/>
        <a:ext cx="2473516" cy="75412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AFE288-5D37-4906-915C-0A00DEE89500}">
      <dsp:nvSpPr>
        <dsp:cNvPr id="0" name=""/>
        <dsp:cNvSpPr/>
      </dsp:nvSpPr>
      <dsp:spPr>
        <a:xfrm>
          <a:off x="1339984" y="2190973"/>
          <a:ext cx="244183" cy="16602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2091" y="0"/>
              </a:lnTo>
              <a:lnTo>
                <a:pt x="122091" y="1660233"/>
              </a:lnTo>
              <a:lnTo>
                <a:pt x="244183" y="166023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420123" y="2979138"/>
        <a:ext cx="83904" cy="83904"/>
      </dsp:txXfrm>
    </dsp:sp>
    <dsp:sp modelId="{A324A088-0BF5-47BB-84DA-4C982D9D2AF2}">
      <dsp:nvSpPr>
        <dsp:cNvPr id="0" name=""/>
        <dsp:cNvSpPr/>
      </dsp:nvSpPr>
      <dsp:spPr>
        <a:xfrm>
          <a:off x="1339984" y="2190973"/>
          <a:ext cx="223386" cy="827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1693" y="0"/>
              </a:lnTo>
              <a:lnTo>
                <a:pt x="111693" y="827209"/>
              </a:lnTo>
              <a:lnTo>
                <a:pt x="223386" y="82720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30256" y="2583157"/>
        <a:ext cx="42842" cy="42842"/>
      </dsp:txXfrm>
    </dsp:sp>
    <dsp:sp modelId="{E597C3C4-336B-48E1-999E-915DB7034795}">
      <dsp:nvSpPr>
        <dsp:cNvPr id="0" name=""/>
        <dsp:cNvSpPr/>
      </dsp:nvSpPr>
      <dsp:spPr>
        <a:xfrm>
          <a:off x="1339984" y="2061256"/>
          <a:ext cx="244183" cy="129717"/>
        </a:xfrm>
        <a:custGeom>
          <a:avLst/>
          <a:gdLst/>
          <a:ahLst/>
          <a:cxnLst/>
          <a:rect l="0" t="0" r="0" b="0"/>
          <a:pathLst>
            <a:path>
              <a:moveTo>
                <a:pt x="0" y="129717"/>
              </a:moveTo>
              <a:lnTo>
                <a:pt x="122091" y="129717"/>
              </a:lnTo>
              <a:lnTo>
                <a:pt x="122091" y="0"/>
              </a:lnTo>
              <a:lnTo>
                <a:pt x="244183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55163" y="2119202"/>
        <a:ext cx="13824" cy="13824"/>
      </dsp:txXfrm>
    </dsp:sp>
    <dsp:sp modelId="{4A96901B-ACF0-4C56-A017-7C1DFB74E20F}">
      <dsp:nvSpPr>
        <dsp:cNvPr id="0" name=""/>
        <dsp:cNvSpPr/>
      </dsp:nvSpPr>
      <dsp:spPr>
        <a:xfrm>
          <a:off x="1339984" y="1238869"/>
          <a:ext cx="244183" cy="952103"/>
        </a:xfrm>
        <a:custGeom>
          <a:avLst/>
          <a:gdLst/>
          <a:ahLst/>
          <a:cxnLst/>
          <a:rect l="0" t="0" r="0" b="0"/>
          <a:pathLst>
            <a:path>
              <a:moveTo>
                <a:pt x="0" y="952103"/>
              </a:moveTo>
              <a:lnTo>
                <a:pt x="122091" y="952103"/>
              </a:lnTo>
              <a:lnTo>
                <a:pt x="122091" y="0"/>
              </a:lnTo>
              <a:lnTo>
                <a:pt x="244183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437503" y="1690348"/>
        <a:ext cx="49145" cy="49145"/>
      </dsp:txXfrm>
    </dsp:sp>
    <dsp:sp modelId="{4EB5C69D-0640-4DB7-8474-31D16E77BBB0}">
      <dsp:nvSpPr>
        <dsp:cNvPr id="0" name=""/>
        <dsp:cNvSpPr/>
      </dsp:nvSpPr>
      <dsp:spPr>
        <a:xfrm>
          <a:off x="1339984" y="576063"/>
          <a:ext cx="244183" cy="1614910"/>
        </a:xfrm>
        <a:custGeom>
          <a:avLst/>
          <a:gdLst/>
          <a:ahLst/>
          <a:cxnLst/>
          <a:rect l="0" t="0" r="0" b="0"/>
          <a:pathLst>
            <a:path>
              <a:moveTo>
                <a:pt x="0" y="1614910"/>
              </a:moveTo>
              <a:lnTo>
                <a:pt x="122091" y="1614910"/>
              </a:lnTo>
              <a:lnTo>
                <a:pt x="122091" y="0"/>
              </a:lnTo>
              <a:lnTo>
                <a:pt x="244183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421244" y="1342686"/>
        <a:ext cx="81663" cy="81663"/>
      </dsp:txXfrm>
    </dsp:sp>
    <dsp:sp modelId="{62440AD2-5F42-43BB-9E39-2FCC33600A4F}">
      <dsp:nvSpPr>
        <dsp:cNvPr id="0" name=""/>
        <dsp:cNvSpPr/>
      </dsp:nvSpPr>
      <dsp:spPr>
        <a:xfrm rot="16200000">
          <a:off x="-1012658" y="1815341"/>
          <a:ext cx="3954022" cy="751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Реформирование и модернизация жилищно-коммунального хозяйства и повышение энергетической эффективности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-1012658" y="1815341"/>
        <a:ext cx="3954022" cy="751264"/>
      </dsp:txXfrm>
    </dsp:sp>
    <dsp:sp modelId="{9F8B010D-B14E-483B-822F-5B87F314267E}">
      <dsp:nvSpPr>
        <dsp:cNvPr id="0" name=""/>
        <dsp:cNvSpPr/>
      </dsp:nvSpPr>
      <dsp:spPr>
        <a:xfrm>
          <a:off x="1584167" y="200431"/>
          <a:ext cx="2464146" cy="751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Модернизация, реконструкция, капитальный ремонт объектов коммунальной инфраструктуры и обновление материально-технической базы предприятий жилищно-коммунального хозяйства Северо-Енисейского района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140 475,2</a:t>
          </a:r>
        </a:p>
      </dsp:txBody>
      <dsp:txXfrm>
        <a:off x="1584167" y="200431"/>
        <a:ext cx="2464146" cy="751264"/>
      </dsp:txXfrm>
    </dsp:sp>
    <dsp:sp modelId="{04862E9E-EA06-407E-ADBC-045C6596BA62}">
      <dsp:nvSpPr>
        <dsp:cNvPr id="0" name=""/>
        <dsp:cNvSpPr/>
      </dsp:nvSpPr>
      <dsp:spPr>
        <a:xfrm>
          <a:off x="1584167" y="1029721"/>
          <a:ext cx="2464146" cy="418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Чистая вода Северо-Енисейского района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87 777,5</a:t>
          </a:r>
          <a:endParaRPr lang="ru-RU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84167" y="1029721"/>
        <a:ext cx="2464146" cy="418296"/>
      </dsp:txXfrm>
    </dsp:sp>
    <dsp:sp modelId="{99D953BE-08E9-4B21-862E-94B751C2218C}">
      <dsp:nvSpPr>
        <dsp:cNvPr id="0" name=""/>
        <dsp:cNvSpPr/>
      </dsp:nvSpPr>
      <dsp:spPr>
        <a:xfrm>
          <a:off x="1584167" y="1584177"/>
          <a:ext cx="2464146" cy="9541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Доступность коммунально-бытовых услуг для населения Северо-Енисейского района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1 098 405,6</a:t>
          </a:r>
          <a:endParaRPr lang="ru-RU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84167" y="1584177"/>
        <a:ext cx="2464146" cy="954158"/>
      </dsp:txXfrm>
    </dsp:sp>
    <dsp:sp modelId="{FDD0ED59-C76F-4E93-913A-C668FA049A0F}">
      <dsp:nvSpPr>
        <dsp:cNvPr id="0" name=""/>
        <dsp:cNvSpPr/>
      </dsp:nvSpPr>
      <dsp:spPr>
        <a:xfrm>
          <a:off x="1563370" y="2642550"/>
          <a:ext cx="2464146" cy="751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Энергосбережение и повышение энергетической эффективности в Северо-Енисейском районе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6 552,5</a:t>
          </a:r>
          <a:endParaRPr lang="ru-RU" sz="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63370" y="2642550"/>
        <a:ext cx="2464146" cy="751264"/>
      </dsp:txXfrm>
    </dsp:sp>
    <dsp:sp modelId="{E863C675-337D-4F17-8EEC-232D7C14F2A4}">
      <dsp:nvSpPr>
        <dsp:cNvPr id="0" name=""/>
        <dsp:cNvSpPr/>
      </dsp:nvSpPr>
      <dsp:spPr>
        <a:xfrm>
          <a:off x="1584167" y="3475575"/>
          <a:ext cx="2464146" cy="7512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Участие </a:t>
          </a:r>
          <a:r>
            <a:rPr lang="ru-RU" sz="800" kern="1200" dirty="0" smtClean="0">
              <a:effectLst/>
              <a:latin typeface="Times New Roman"/>
              <a:ea typeface="Times New Roman"/>
            </a:rPr>
            <a:t>в организации деятельности по обращению с твердыми коммунальными отходами на территории Северо-Енисейского района</a:t>
          </a:r>
          <a:r>
            <a:rPr lang="ru-RU" sz="800" kern="1200" dirty="0" smtClean="0"/>
            <a:t>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35 814,9</a:t>
          </a:r>
          <a:endParaRPr lang="ru-RU" sz="800" kern="1200" dirty="0"/>
        </a:p>
      </dsp:txBody>
      <dsp:txXfrm>
        <a:off x="1584167" y="3475575"/>
        <a:ext cx="2464146" cy="7512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72AC6-E201-4D3A-BC73-911E6D556B64}">
      <dsp:nvSpPr>
        <dsp:cNvPr id="0" name=""/>
        <dsp:cNvSpPr/>
      </dsp:nvSpPr>
      <dsp:spPr>
        <a:xfrm>
          <a:off x="846598" y="2236605"/>
          <a:ext cx="413541" cy="850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6770" y="0"/>
              </a:lnTo>
              <a:lnTo>
                <a:pt x="206770" y="850985"/>
              </a:lnTo>
              <a:lnTo>
                <a:pt x="413541" y="85098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29715" y="2638445"/>
        <a:ext cx="47307" cy="47307"/>
      </dsp:txXfrm>
    </dsp:sp>
    <dsp:sp modelId="{4BF9BC64-83C5-451F-949D-BD5C6ABDCF9C}">
      <dsp:nvSpPr>
        <dsp:cNvPr id="0" name=""/>
        <dsp:cNvSpPr/>
      </dsp:nvSpPr>
      <dsp:spPr>
        <a:xfrm>
          <a:off x="846598" y="2007476"/>
          <a:ext cx="413541" cy="229129"/>
        </a:xfrm>
        <a:custGeom>
          <a:avLst/>
          <a:gdLst/>
          <a:ahLst/>
          <a:cxnLst/>
          <a:rect l="0" t="0" r="0" b="0"/>
          <a:pathLst>
            <a:path>
              <a:moveTo>
                <a:pt x="0" y="229129"/>
              </a:moveTo>
              <a:lnTo>
                <a:pt x="206770" y="229129"/>
              </a:lnTo>
              <a:lnTo>
                <a:pt x="206770" y="0"/>
              </a:lnTo>
              <a:lnTo>
                <a:pt x="413541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41549" y="2110221"/>
        <a:ext cx="23638" cy="23638"/>
      </dsp:txXfrm>
    </dsp:sp>
    <dsp:sp modelId="{F405756D-00B2-45DD-A48B-726025D170FF}">
      <dsp:nvSpPr>
        <dsp:cNvPr id="0" name=""/>
        <dsp:cNvSpPr/>
      </dsp:nvSpPr>
      <dsp:spPr>
        <a:xfrm>
          <a:off x="846598" y="927352"/>
          <a:ext cx="413541" cy="1309253"/>
        </a:xfrm>
        <a:custGeom>
          <a:avLst/>
          <a:gdLst/>
          <a:ahLst/>
          <a:cxnLst/>
          <a:rect l="0" t="0" r="0" b="0"/>
          <a:pathLst>
            <a:path>
              <a:moveTo>
                <a:pt x="0" y="1309253"/>
              </a:moveTo>
              <a:lnTo>
                <a:pt x="206770" y="1309253"/>
              </a:lnTo>
              <a:lnTo>
                <a:pt x="206770" y="0"/>
              </a:lnTo>
              <a:lnTo>
                <a:pt x="413541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19044" y="1547653"/>
        <a:ext cx="68650" cy="68650"/>
      </dsp:txXfrm>
    </dsp:sp>
    <dsp:sp modelId="{D25EA9D2-EE4A-4B08-A8E1-CC3EA6FDEB09}">
      <dsp:nvSpPr>
        <dsp:cNvPr id="0" name=""/>
        <dsp:cNvSpPr/>
      </dsp:nvSpPr>
      <dsp:spPr>
        <a:xfrm rot="16200000">
          <a:off x="-1804591" y="1813306"/>
          <a:ext cx="4455780" cy="846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-1804591" y="1813306"/>
        <a:ext cx="4455780" cy="846598"/>
      </dsp:txXfrm>
    </dsp:sp>
    <dsp:sp modelId="{9C1544FD-D8B7-45D9-98B6-A2E1E70F0582}">
      <dsp:nvSpPr>
        <dsp:cNvPr id="0" name=""/>
        <dsp:cNvSpPr/>
      </dsp:nvSpPr>
      <dsp:spPr>
        <a:xfrm>
          <a:off x="1260140" y="504053"/>
          <a:ext cx="3385803" cy="846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Обеспечение предупреждения возникновения и развития чрезвычайных ситуаций природного и техногенного характера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61 889,7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60140" y="504053"/>
        <a:ext cx="3385803" cy="846598"/>
      </dsp:txXfrm>
    </dsp:sp>
    <dsp:sp modelId="{294F7D4B-9F95-4A33-8F96-82DEA8391ADD}">
      <dsp:nvSpPr>
        <dsp:cNvPr id="0" name=""/>
        <dsp:cNvSpPr/>
      </dsp:nvSpPr>
      <dsp:spPr>
        <a:xfrm>
          <a:off x="1260140" y="1584176"/>
          <a:ext cx="3385831" cy="846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Обеспечение первичных мер пожарной безопасности в населенных пунктах района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8 222,8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60140" y="1584176"/>
        <a:ext cx="3385831" cy="846598"/>
      </dsp:txXfrm>
    </dsp:sp>
    <dsp:sp modelId="{F77D81AF-5597-4855-A4C7-79883B2F9772}">
      <dsp:nvSpPr>
        <dsp:cNvPr id="0" name=""/>
        <dsp:cNvSpPr/>
      </dsp:nvSpPr>
      <dsp:spPr>
        <a:xfrm>
          <a:off x="1260140" y="2664292"/>
          <a:ext cx="3363755" cy="846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Профилактика правонарушений в районе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1 105,0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60140" y="2664292"/>
        <a:ext cx="3363755" cy="8465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CC915-E044-4CDB-B388-9B962827F9B3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821BA-2B53-459E-BED8-7A6AA71B7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789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072B4-468F-4A87-8AF7-B7F9C04B8AF5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414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30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31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32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072B4-468F-4A87-8AF7-B7F9C04B8AF5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8929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A474A-3DFA-4D0E-9200-0C35E85765DC}" type="slidenum">
              <a:rPr lang="ru-RU" smtClean="0">
                <a:solidFill>
                  <a:prstClr val="black"/>
                </a:solidFill>
              </a:rPr>
              <a:pPr/>
              <a:t>37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130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Меняем все через изменить данные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39EAD-8471-4F3A-B1DF-0AA166C7ECB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34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072B4-468F-4A87-8AF7-B7F9C04B8AF5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34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Затраты</a:t>
            </a:r>
            <a:r>
              <a:rPr lang="ru-RU" baseline="0" dirty="0" smtClean="0"/>
              <a:t> формирую по раздел/подраздел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39EAD-8471-4F3A-B1DF-0AA166C7ECB8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43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A474A-3DFA-4D0E-9200-0C35E85765DC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130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A474A-3DFA-4D0E-9200-0C35E85765DC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130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24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39EAD-8471-4F3A-B1DF-0AA166C7ECB8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307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7F9E7-4C61-4096-BA41-710B73081515}" type="slidenum">
              <a:rPr lang="ru-RU" smtClean="0">
                <a:solidFill>
                  <a:prstClr val="black"/>
                </a:solidFill>
              </a:rPr>
              <a:pPr/>
              <a:t>28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106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10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659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66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180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337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76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762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891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01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620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987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342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198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797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480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332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861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527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40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99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734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444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54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303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388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7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590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216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318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108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7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838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706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343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669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646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406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720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714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314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04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495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803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128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609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94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58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413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138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674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971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444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948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612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51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844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146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764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974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58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83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35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324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379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460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324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406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27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49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007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361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47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1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12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871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75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446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653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59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489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16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76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038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209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82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539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111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95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450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13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15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81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654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216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378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210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478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673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112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908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52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03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656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995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101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93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471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858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588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499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60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025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872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54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64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150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62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02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351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09.01.2024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94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205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7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253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12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9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425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552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61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641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13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458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.xml"/><Relationship Id="rId3" Type="http://schemas.openxmlformats.org/officeDocument/2006/relationships/chart" Target="../charts/chart7.xml"/><Relationship Id="rId7" Type="http://schemas.openxmlformats.org/officeDocument/2006/relationships/chart" Target="../charts/chart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5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8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20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22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23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8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26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9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7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90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28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32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33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35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1.xml"/><Relationship Id="rId7" Type="http://schemas.openxmlformats.org/officeDocument/2006/relationships/chart" Target="../charts/chart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828" y="249875"/>
            <a:ext cx="8229600" cy="586837"/>
          </a:xfrm>
        </p:spPr>
        <p:txBody>
          <a:bodyPr>
            <a:normAutofit/>
          </a:bodyPr>
          <a:lstStyle/>
          <a:p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Отраслевая структура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расходов по разделам бюджетной классификации РФ в 2024 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году (тыс. рублей)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6147" y="4648067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Расходы всего</a:t>
            </a:r>
          </a:p>
          <a:p>
            <a:pPr algn="ctr"/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4 178 976,5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9" y="791076"/>
            <a:ext cx="1368152" cy="936104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 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432 969,6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91580" y="1661428"/>
            <a:ext cx="1368152" cy="93610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905,1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28837" y="751243"/>
            <a:ext cx="1871464" cy="936104"/>
          </a:xfrm>
          <a:prstGeom prst="ellipse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71 217,5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722024" y="814562"/>
            <a:ext cx="1368152" cy="93610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219 294,0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500301" y="1899925"/>
            <a:ext cx="1514019" cy="93610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1 854 705,1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221066" y="1721176"/>
            <a:ext cx="1368152" cy="936104"/>
          </a:xfrm>
          <a:prstGeom prst="ellipse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Охрана окружающей среды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38 172,7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962150" y="2651651"/>
            <a:ext cx="1368152" cy="936104"/>
          </a:xfrm>
          <a:prstGeom prst="ellipse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0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cs typeface="Times New Roman" pitchFamily="18" charset="0"/>
              </a:rPr>
              <a:t>954 535,2</a:t>
            </a:r>
            <a:endParaRPr lang="ru-RU" sz="1000" dirty="0">
              <a:solidFill>
                <a:prstClr val="black">
                  <a:lumMod val="85000"/>
                  <a:lumOff val="1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669848" y="4353016"/>
            <a:ext cx="1644492" cy="936104"/>
          </a:xfrm>
          <a:prstGeom prst="ellipse">
            <a:avLst/>
          </a:prstGeom>
          <a:solidFill>
            <a:srgbClr val="7030A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111 439,5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470062" y="5314451"/>
            <a:ext cx="1826554" cy="70221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148 320,7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057539" y="3642303"/>
            <a:ext cx="1531679" cy="75608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 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251 571,2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84966" y="5456454"/>
            <a:ext cx="1979603" cy="137044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бюджетам бюджетной системы Российской Федерации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55 914,3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744964" y="5503683"/>
            <a:ext cx="1655812" cy="702213"/>
          </a:xfrm>
          <a:prstGeom prst="ellipse">
            <a:avLst/>
          </a:prstGeom>
          <a:solidFill>
            <a:schemeClr val="tx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Средства массовой информации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39 931,6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>
            <a:endCxn id="13" idx="4"/>
          </p:cNvCxnSpPr>
          <p:nvPr/>
        </p:nvCxnSpPr>
        <p:spPr>
          <a:xfrm flipV="1">
            <a:off x="1628837" y="1687347"/>
            <a:ext cx="935732" cy="199368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9" idx="4"/>
          </p:cNvCxnSpPr>
          <p:nvPr/>
        </p:nvCxnSpPr>
        <p:spPr>
          <a:xfrm flipH="1" flipV="1">
            <a:off x="686505" y="1727180"/>
            <a:ext cx="248643" cy="1952927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1475656" y="2585224"/>
            <a:ext cx="31780" cy="10936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14" idx="3"/>
          </p:cNvCxnSpPr>
          <p:nvPr/>
        </p:nvCxnSpPr>
        <p:spPr>
          <a:xfrm flipV="1">
            <a:off x="1917058" y="1613577"/>
            <a:ext cx="2005327" cy="225920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15" idx="3"/>
          </p:cNvCxnSpPr>
          <p:nvPr/>
        </p:nvCxnSpPr>
        <p:spPr>
          <a:xfrm flipV="1">
            <a:off x="2259115" y="2698940"/>
            <a:ext cx="1462909" cy="131458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16" idx="3"/>
          </p:cNvCxnSpPr>
          <p:nvPr/>
        </p:nvCxnSpPr>
        <p:spPr>
          <a:xfrm flipV="1">
            <a:off x="2193833" y="2520191"/>
            <a:ext cx="3227594" cy="1936621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17" idx="2"/>
          </p:cNvCxnSpPr>
          <p:nvPr/>
        </p:nvCxnSpPr>
        <p:spPr>
          <a:xfrm flipV="1">
            <a:off x="2420717" y="3119703"/>
            <a:ext cx="2541433" cy="114712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20" idx="2"/>
          </p:cNvCxnSpPr>
          <p:nvPr/>
        </p:nvCxnSpPr>
        <p:spPr>
          <a:xfrm flipV="1">
            <a:off x="1580461" y="4020345"/>
            <a:ext cx="3477078" cy="234026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18" idx="2"/>
          </p:cNvCxnSpPr>
          <p:nvPr/>
        </p:nvCxnSpPr>
        <p:spPr>
          <a:xfrm>
            <a:off x="2093175" y="4377228"/>
            <a:ext cx="2576673" cy="44384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endCxn id="19" idx="1"/>
          </p:cNvCxnSpPr>
          <p:nvPr/>
        </p:nvCxnSpPr>
        <p:spPr>
          <a:xfrm>
            <a:off x="1741881" y="3712722"/>
            <a:ext cx="2995674" cy="1704566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22" idx="0"/>
          </p:cNvCxnSpPr>
          <p:nvPr/>
        </p:nvCxnSpPr>
        <p:spPr>
          <a:xfrm>
            <a:off x="2093175" y="4377228"/>
            <a:ext cx="1479695" cy="112645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1789352" y="4565005"/>
            <a:ext cx="370380" cy="89144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Диаграмма 55"/>
          <p:cNvGraphicFramePr/>
          <p:nvPr>
            <p:extLst>
              <p:ext uri="{D42A27DB-BD31-4B8C-83A1-F6EECF244321}">
                <p14:modId xmlns:p14="http://schemas.microsoft.com/office/powerpoint/2010/main" val="281328053"/>
              </p:ext>
            </p:extLst>
          </p:nvPr>
        </p:nvGraphicFramePr>
        <p:xfrm>
          <a:off x="6424201" y="665403"/>
          <a:ext cx="2771800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Объект 2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26" name="Picture 2" descr="\\Novoselova\мои документы\Бюджет проект 2024-2026\БЮДЖЕТ ДЛЯ ГРАЖДАН\Картинки к проекту\бюдже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1" y="2743180"/>
            <a:ext cx="23431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23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Динамика численности детей, охваченных дошкольным, общим и дополнительным образованием, человек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054501328"/>
              </p:ext>
            </p:extLst>
          </p:nvPr>
        </p:nvGraphicFramePr>
        <p:xfrm>
          <a:off x="467544" y="1484784"/>
          <a:ext cx="2376264" cy="2160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442581916"/>
              </p:ext>
            </p:extLst>
          </p:nvPr>
        </p:nvGraphicFramePr>
        <p:xfrm>
          <a:off x="3059832" y="1412776"/>
          <a:ext cx="2804120" cy="2548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546095578"/>
              </p:ext>
            </p:extLst>
          </p:nvPr>
        </p:nvGraphicFramePr>
        <p:xfrm>
          <a:off x="5868144" y="1268760"/>
          <a:ext cx="304800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851668329"/>
              </p:ext>
            </p:extLst>
          </p:nvPr>
        </p:nvGraphicFramePr>
        <p:xfrm>
          <a:off x="323528" y="4509120"/>
          <a:ext cx="2376264" cy="217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966619722"/>
              </p:ext>
            </p:extLst>
          </p:nvPr>
        </p:nvGraphicFramePr>
        <p:xfrm>
          <a:off x="3059832" y="4581128"/>
          <a:ext cx="2520280" cy="2207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648856484"/>
              </p:ext>
            </p:extLst>
          </p:nvPr>
        </p:nvGraphicFramePr>
        <p:xfrm>
          <a:off x="6012160" y="4509120"/>
          <a:ext cx="273630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57087"/>
              </p:ext>
            </p:extLst>
          </p:nvPr>
        </p:nvGraphicFramePr>
        <p:xfrm>
          <a:off x="467544" y="3789040"/>
          <a:ext cx="8280920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920"/>
              </a:tblGrid>
              <a:tr h="283056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Динамика расходов на дошкольное, общее и дополнительное образование, тыс. рублей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563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995120" cy="562074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образования»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87320839"/>
              </p:ext>
            </p:extLst>
          </p:nvPr>
        </p:nvGraphicFramePr>
        <p:xfrm>
          <a:off x="107504" y="980728"/>
          <a:ext cx="9036498" cy="5550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2623"/>
                <a:gridCol w="947375"/>
                <a:gridCol w="874500"/>
                <a:gridCol w="874500"/>
                <a:gridCol w="801625"/>
                <a:gridCol w="655875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76557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муниципальных общеобразовательных учреждений, соответствующих современным требованиям обучения в общем количестве муниципальных общеобразовательных учреждений,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85,71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90,18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85,71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86,61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89,29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8992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детей в возрасте от 3 до 7 лет, которым предоставлена возможность получать услуги дошкольного образования, в общей численности детей в возрасте от 3 до 7 лет (с учетом групп кратковременного пребывания),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97,32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96,47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96,47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96,47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96,47</a:t>
                      </a:r>
                    </a:p>
                    <a:p>
                      <a:pPr algn="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76557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детей в возрасте от 5 до 18 лет, использующих сертификаты дополнительного образования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30,18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30,18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30,18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13938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учащихся муниципальных общеобразовательных учреждений, получающих горячее питание, %*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99,01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99,01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99,01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99,01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13938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детей в возрасте от 5 до 18 лет, охваченных дополнительным образованием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86,8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9344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детей (обучающихся 6-11 классов), участвующих в проекте «Билет в будущее» (зарегистрированных на платформе  проекта)</a:t>
                      </a:r>
                      <a:endParaRPr lang="ru-RU" sz="11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42,90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45,20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45,20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45,20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45,20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4196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педагогических работников, прошедших добровольную независимую оценку квалификации,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5508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детей, съездивших в загородные стационарные лагеря, санатории, дома отдыха, чел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4083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Организация учебно-тренировочных сборов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детей, отдохнувших в палаточных лагерях (сплавы)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13938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Уровень удовлетворенности жителей района качеством предоставления муниципальных услуг по отрасли образования,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82,03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94,0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9732">
                <a:tc gridSpan="6">
                  <a:txBody>
                    <a:bodyPr/>
                    <a:lstStyle/>
                    <a:p>
                      <a:r>
                        <a:rPr lang="ru-RU" sz="11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 Дети,</a:t>
                      </a:r>
                      <a:r>
                        <a:rPr lang="ru-RU" sz="110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обучающиеся в д. </a:t>
                      </a:r>
                      <a:r>
                        <a:rPr lang="ru-RU" sz="1100" i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Куромба</a:t>
                      </a:r>
                      <a:r>
                        <a:rPr lang="ru-RU" sz="110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отказались от предоставления горячего питания</a:t>
                      </a:r>
                      <a:endParaRPr lang="ru-RU" sz="11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C:\Users\User3\Documents\Картинки к проекту\86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474" y="0"/>
            <a:ext cx="1424526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818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576064"/>
          </a:xfrm>
        </p:spPr>
        <p:txBody>
          <a:bodyPr>
            <a:noAutofit/>
          </a:bodyPr>
          <a:lstStyle/>
          <a:p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«Реформирование и модернизация жилищно-коммунального хозяйства и повышение энергетической эффективности»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33044580"/>
              </p:ext>
            </p:extLst>
          </p:nvPr>
        </p:nvGraphicFramePr>
        <p:xfrm>
          <a:off x="323528" y="2348880"/>
          <a:ext cx="8064896" cy="4381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720759"/>
              </p:ext>
            </p:extLst>
          </p:nvPr>
        </p:nvGraphicFramePr>
        <p:xfrm>
          <a:off x="251520" y="1916832"/>
          <a:ext cx="842493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1"/>
                <a:gridCol w="2330785"/>
                <a:gridCol w="4320480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финансирования,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5893344" y="4230154"/>
            <a:ext cx="1296144" cy="36004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Краевой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115 025,0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47372" y="5152840"/>
            <a:ext cx="1296144" cy="36004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Краевой бюджет 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6 552,5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85286" y="2762832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140 475,2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32231" y="4221088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</a:t>
            </a:r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983 380,6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764704"/>
            <a:ext cx="856895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обеспечение населения района качественными жилищно-коммунальными услугами; формирование целостности и эффективной системы управления энергосбережением и повышением энергетической эффективности; обеспечение населения и организаций района топливом для нужд отопления и лесоматериалом для проведения ремонтно-строительных работ.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03087"/>
              </p:ext>
            </p:extLst>
          </p:nvPr>
        </p:nvGraphicFramePr>
        <p:xfrm>
          <a:off x="323528" y="1412776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953 016,7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883 675,8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1 369 025,7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1 203 297,7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1 104 274,7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4462842" y="3384814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87 777,5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485286" y="6021288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</a:t>
            </a:r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35 814,9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3" descr="C:\Users\user\Pictures\ж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4653136"/>
            <a:ext cx="2255489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941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34107"/>
            <a:ext cx="5472608" cy="94456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«Реформирование и модернизация жилищно-коммунального хозяйства и повышение энергетической эффективности»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9576350"/>
              </p:ext>
            </p:extLst>
          </p:nvPr>
        </p:nvGraphicFramePr>
        <p:xfrm>
          <a:off x="1" y="1295396"/>
          <a:ext cx="7638806" cy="4793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7133"/>
                <a:gridCol w="852760"/>
                <a:gridCol w="852760"/>
                <a:gridCol w="852760"/>
                <a:gridCol w="710633"/>
                <a:gridCol w="852760"/>
              </a:tblGrid>
              <a:tr h="3122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656"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Снижение уровня износа коммунальной инфраструктуры,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718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Удельный вес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проб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воды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из водопроводной сети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не отвечающие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гигиеническим нормативам по санитарно-химическим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показателям, %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9656"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Объем завозимого котельно-печного топлива, тн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13 545,3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8 790,3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15 000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15 000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15 000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19656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хранения котельно-печного топлива, </a:t>
                      </a:r>
                      <a:r>
                        <a:rPr lang="ru-RU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тн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10 500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8 500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9 900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8452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Отношение предъявленной населению платы за ЖКУ к фактическим затратам на их оказание, %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9386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Количество водоразборных колонок, обеспечивающих население неблагоустроенного сектора питьевой водой, ед.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5221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Количество посещений общих отделений муниципальных бань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чел.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11 364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11 364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12 780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12 780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12 780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4309"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Объем топлива твердого (швырок всех групп пород), необходимый для теплоснабжения населения, неблагоустроенного сектора района, скл. куб. м.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6 815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242" name="Picture 2" descr="C:\Users\user\Pictures\ж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0"/>
            <a:ext cx="1576640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user\Pictures\ж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517232"/>
            <a:ext cx="1526336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965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850106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Муниципальная программа «Защита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69325522"/>
              </p:ext>
            </p:extLst>
          </p:nvPr>
        </p:nvGraphicFramePr>
        <p:xfrm>
          <a:off x="107504" y="2348880"/>
          <a:ext cx="842493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323528" y="908720"/>
            <a:ext cx="856895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</a:t>
            </a:r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эффективности защиты территории и населения Северо-Енисейского района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461591"/>
              </p:ext>
            </p:extLst>
          </p:nvPr>
        </p:nvGraphicFramePr>
        <p:xfrm>
          <a:off x="323528" y="1412776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62 486,4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66 455,2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71 217,5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68 212,5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68 612,5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141731"/>
              </p:ext>
            </p:extLst>
          </p:nvPr>
        </p:nvGraphicFramePr>
        <p:xfrm>
          <a:off x="323528" y="1988840"/>
          <a:ext cx="849694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1"/>
                <a:gridCol w="2330785"/>
                <a:gridCol w="4392488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финансирования,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5076056" y="3032956"/>
            <a:ext cx="136815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61 889,7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6056" y="4149080"/>
            <a:ext cx="122413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8 222,8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76056" y="5251486"/>
            <a:ext cx="122413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1 105,0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C:\Users\user\Pictures\1212145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" name="AutoShape 4" descr="C:\Users\user\Pictures\1212145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AutoShape 6" descr="C:\Users\user\Pictures\1212145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5" name="AutoShape 8" descr="C:\Users\user\Pictures\1212145.webp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7177" name="Picture 9" descr="C:\Users\user\Pictures\25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355" y="303295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937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836712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правонарушений»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02938888"/>
              </p:ext>
            </p:extLst>
          </p:nvPr>
        </p:nvGraphicFramePr>
        <p:xfrm>
          <a:off x="179512" y="980728"/>
          <a:ext cx="8856984" cy="4154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913701"/>
                <a:gridCol w="787287"/>
                <a:gridCol w="852895"/>
                <a:gridCol w="852895"/>
                <a:gridCol w="852895"/>
                <a:gridCol w="85289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Предотвращение гибели людей при пожарах и ЧС природного и техногенного характера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Снижение числа пострадавших в районе при пожарах и ЧС природного и техногенного характера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Охват подготовкой населения к действиям при возникновении ЧС природного и техногенного характера от численности населения района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Повышение эффективности проведения профилактических мероприятий МКУ «АСФ», охват специальной подготовкой сотрудников МКУ «АСФ»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населенных пунктов района первичными средствами пожаротушения, пожарными знаками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изготовленных видеороликов и прокат их на телевидении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196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Повышение раскрываемости преступлений и правонарушений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Количество установленных в общественных местах систем видеонаблюдения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Количество обслуживаемых систем видеонаблюдения, установленных в общественных местах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194" name="Picture 2" descr="C:\Users\user\Pictures\7896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301208"/>
            <a:ext cx="3790950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81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57606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«Развитие культуры»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73102288"/>
              </p:ext>
            </p:extLst>
          </p:nvPr>
        </p:nvGraphicFramePr>
        <p:xfrm>
          <a:off x="297305" y="2204864"/>
          <a:ext cx="843528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404846"/>
              </p:ext>
            </p:extLst>
          </p:nvPr>
        </p:nvGraphicFramePr>
        <p:xfrm>
          <a:off x="323528" y="2231151"/>
          <a:ext cx="842493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1"/>
                <a:gridCol w="2330785"/>
                <a:gridCol w="4320480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финансирования,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6027703" y="3373020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Краевой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143,5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54908" y="5157192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lvl="0" algn="ctr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51 930,9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2000" y="6116239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53 421,6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54908" y="3373020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47 121,6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54908" y="4221088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</a:t>
            </a:r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113 346,7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764704"/>
            <a:ext cx="856895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20000"/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Создание и сохранение благоприятных условий для устойчивого развития сферы культуры, создания единого культурного пространства и сохранения культурного наследия, развития культурного и духовного потенциала населения Северо-Енисейского района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202727"/>
              </p:ext>
            </p:extLst>
          </p:nvPr>
        </p:nvGraphicFramePr>
        <p:xfrm>
          <a:off x="323528" y="1412776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265 099,2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250 342,5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266 032,3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405 600,2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257 379,0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7400480" y="3366362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Краевой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68,0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702" y="3789040"/>
            <a:ext cx="2936785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98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6264696" cy="94456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«Развитие культуры»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06624604"/>
              </p:ext>
            </p:extLst>
          </p:nvPr>
        </p:nvGraphicFramePr>
        <p:xfrm>
          <a:off x="107504" y="1196752"/>
          <a:ext cx="8784977" cy="5533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1080120"/>
                <a:gridCol w="792088"/>
                <a:gridCol w="720080"/>
                <a:gridCol w="792088"/>
                <a:gridCol w="792088"/>
                <a:gridCol w="720081"/>
              </a:tblGrid>
              <a:tr h="3122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6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Число книговыдач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ед.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225 515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225 515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225 517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225 520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225 520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95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посещений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ед.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71 400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71 500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71 550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71 700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71 800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65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зарегистрированных пользователей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чел.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7 870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7 870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7 873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7 874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7 875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54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поступлений новой литературы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ед.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2 500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2 500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2 500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2 500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2 500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2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книжного фонда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экз.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107 000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107 000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107 000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107 000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107 000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1372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Пополнение фондов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музея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ед.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2332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предметов из числа основного фонда, внесенных в электронный каталог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81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посетителей (индивидуальные посещения, экскурсионные посещения, мероприятия музея)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чел.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9 200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9 200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9 200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9 200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9 200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65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новых постановок народного театра "Самородок"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ед.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клубных формирований культурно-досугового типа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ед.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81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61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61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61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61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8992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Численность участников в клубных формированиях культурно-досугового типа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чел.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960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965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965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965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965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67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посетителей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чел.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1 360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1 370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375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1 380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1 385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17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волонтеров, вовлеченных в программу «Волонтеры культуры»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чел.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156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170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180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216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6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эксплуатационно-технического обслуживания объектов и помещений, а так же содержание указанных объектов, помещений и прилегающей территории в надлежащем состоянии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кв. </a:t>
                      </a:r>
                      <a:r>
                        <a:rPr lang="ru-RU" sz="1200" smtClean="0">
                          <a:effectLst/>
                          <a:latin typeface="Times New Roman"/>
                          <a:ea typeface="Times New Roman"/>
                        </a:rPr>
                        <a:t>м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22 646,3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22 646,3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22 646,3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22 646,3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22 646,3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66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</a:rPr>
                        <a:t>Исполнение сроков предоставления форм бюджетной отчетности по всем подведомственным учреждениям в вышестоящие организации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6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систематически обучающихся учащихся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7573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576064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физической культуры, спорта и молодежной политики»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68522651"/>
              </p:ext>
            </p:extLst>
          </p:nvPr>
        </p:nvGraphicFramePr>
        <p:xfrm>
          <a:off x="297304" y="2204864"/>
          <a:ext cx="85951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960236"/>
              </p:ext>
            </p:extLst>
          </p:nvPr>
        </p:nvGraphicFramePr>
        <p:xfrm>
          <a:off x="323528" y="2231151"/>
          <a:ext cx="842493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1"/>
                <a:gridCol w="2330785"/>
                <a:gridCol w="4320480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финансирования,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4581945" y="4888269"/>
            <a:ext cx="1296144" cy="532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21 691,5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98272" y="3243250"/>
            <a:ext cx="129614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Краевой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0,0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3302" y="4077072"/>
            <a:ext cx="129614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17 273,3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2023" y="3248980"/>
            <a:ext cx="129614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126 579,3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764704"/>
            <a:ext cx="856895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– создание условий, обеспечивающих возможность граждан систематически заниматься физической культурой и спортом, повышение конкурентоспособности спорта Северо-Енисейского района на спортивной арене края;   создание условий для развития потенциала молодежи и его реализации в интересах развития Северо-Енисейского  района; создание благоприятных условий для оздоровления населения Северо-Енисейского района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712851"/>
              </p:ext>
            </p:extLst>
          </p:nvPr>
        </p:nvGraphicFramePr>
        <p:xfrm>
          <a:off x="323528" y="1412776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110 196,9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105 602,6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165 910,1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134 175,1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107 025,4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4608004" y="5805264"/>
            <a:ext cx="1296144" cy="532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50,0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17305" y="4077072"/>
            <a:ext cx="129614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Краевой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316,0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Pictures\11111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25144"/>
            <a:ext cx="224790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897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944562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«Развитие физической культуры, спорта и молодежной политики»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87118489"/>
              </p:ext>
            </p:extLst>
          </p:nvPr>
        </p:nvGraphicFramePr>
        <p:xfrm>
          <a:off x="107506" y="908720"/>
          <a:ext cx="8712965" cy="4405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5204"/>
                <a:gridCol w="956301"/>
                <a:gridCol w="956301"/>
                <a:gridCol w="1062557"/>
                <a:gridCol w="956301"/>
                <a:gridCol w="956301"/>
              </a:tblGrid>
              <a:tr h="36129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</a:p>
                  </a:txBody>
                  <a:tcPr/>
                </a:tc>
              </a:tr>
              <a:tr h="502798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граждан Северо-Енисейского района, систематически занимающегося физической культурой и спортом от общей численности</a:t>
                      </a:r>
                      <a:r>
                        <a:rPr lang="ru-RU" sz="10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населения района,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46,2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48,6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53,9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198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Количество молодых людей, являющихся членами проектной команды, не менее, чел.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5537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Количество участников мероприятий, реализованных за счет средств субсидии бюджетам муниципальных образований на поддержку деятельности муниципальных молодежных центров в рамках подпрограммы «Вовлечение молодежи Красноярского края в социальную практику» государственной программы Красноярского края «Молодежь Красноярского края в ХХI веке» не менее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1293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Проведение мониторинга результатов деятельности бюджетных и казенных учреждений, подведомственных Отделу физической культуры, спорта и молодежной политики администрации Северо-Енисейского района в отношении которых Отдел физической культуры, спорта и молодежной политики администрации Северо-Енисейского района осуществляет функции и полномочия учредителя,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</a:tr>
              <a:tr h="782599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лиц с ограниченными возможностями здоровья и инвалидов, систематически занимающихся физической культурой и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спортом, в общей численности данной категории населения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20,5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 descr="C:\Users\user\Pictures\1212121212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257800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258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576064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Расходы  на реализацию муниципальных программ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непрограммных расходов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2024-2026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годах (тыс. рублей)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graphicFrame>
        <p:nvGraphicFramePr>
          <p:cNvPr id="20" name="Объект 1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91257033"/>
              </p:ext>
            </p:extLst>
          </p:nvPr>
        </p:nvGraphicFramePr>
        <p:xfrm>
          <a:off x="107504" y="692696"/>
          <a:ext cx="7200800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419886188"/>
              </p:ext>
            </p:extLst>
          </p:nvPr>
        </p:nvGraphicFramePr>
        <p:xfrm>
          <a:off x="6948264" y="620688"/>
          <a:ext cx="208823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668344" y="1700808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2024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4030798526"/>
              </p:ext>
            </p:extLst>
          </p:nvPr>
        </p:nvGraphicFramePr>
        <p:xfrm>
          <a:off x="7092280" y="4581128"/>
          <a:ext cx="206406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431896220"/>
              </p:ext>
            </p:extLst>
          </p:nvPr>
        </p:nvGraphicFramePr>
        <p:xfrm>
          <a:off x="7020272" y="2492896"/>
          <a:ext cx="201622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712577" y="3645024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2025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96772" y="5793655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2026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55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186115" cy="792088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Муниципальная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программа «Развитие транспортной системы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Северо-Енисейского района»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46602884"/>
              </p:ext>
            </p:extLst>
          </p:nvPr>
        </p:nvGraphicFramePr>
        <p:xfrm>
          <a:off x="251520" y="1772816"/>
          <a:ext cx="843528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19430"/>
              </p:ext>
            </p:extLst>
          </p:nvPr>
        </p:nvGraphicFramePr>
        <p:xfrm>
          <a:off x="251519" y="1916832"/>
          <a:ext cx="885698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6"/>
                <a:gridCol w="3852427"/>
                <a:gridCol w="352839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5774295" y="3062275"/>
            <a:ext cx="1284152" cy="3492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119 929,4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66622" y="4608642"/>
            <a:ext cx="1271234" cy="31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50 153,9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4503" y="620688"/>
            <a:ext cx="85689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</a:t>
            </a:r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муниципальной программы –  </a:t>
            </a:r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1. Развитие современной и эффективной транспортной инфраструктуры.</a:t>
            </a:r>
          </a:p>
          <a:p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2. Повышение комплексной безопасности дорожного движения.</a:t>
            </a:r>
          </a:p>
          <a:p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3. Обеспечение потребности населения в перевозках.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916638"/>
              </p:ext>
            </p:extLst>
          </p:nvPr>
        </p:nvGraphicFramePr>
        <p:xfrm>
          <a:off x="278378" y="1340768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176 439,2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97 185,7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177 338,2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167 640,4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160 760,5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5893054" y="5949280"/>
            <a:ext cx="1271234" cy="31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7 224,9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3\Documents\Картинки к проекту\topvectors19020020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420888"/>
            <a:ext cx="1865297" cy="186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3\Documents\Картинки к проекту\image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157192"/>
            <a:ext cx="1955483" cy="1565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65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111456"/>
              </p:ext>
            </p:extLst>
          </p:nvPr>
        </p:nvGraphicFramePr>
        <p:xfrm>
          <a:off x="107504" y="1052737"/>
          <a:ext cx="9036497" cy="530657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248472"/>
                <a:gridCol w="720080"/>
                <a:gridCol w="801620"/>
                <a:gridCol w="784103"/>
                <a:gridCol w="784103"/>
                <a:gridCol w="783179"/>
                <a:gridCol w="914940"/>
              </a:tblGrid>
              <a:tr h="80641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Годы реализации программы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0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816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Протяженность автомобильных дорог общего пользования местного значения, работы по содержанию которых выполняются в объеме действующих нормативов (допустимый уровень) и их удельный вес в общей протяженности автомобильных дорог общего пользования местного значения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108,36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108,36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108,36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108,36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108,36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39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51298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Протяженность </a:t>
                      </a: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автомобильных дорог общего пользования местного значения, на которых проведены работы по ремонту и капитальному ремонту в общей протяженности автомобильных дорог  и их удельный вес в общей протяженности автомобильных дорог общего пользования местного значения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11,12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5,26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6,37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4,58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318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10,26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4 85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5,88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4.23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5129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Снижение количества дорожно-транспортных происшествий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92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89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79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459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перевезенных пассажиров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чел.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95,7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95,7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117,6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117,6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117,6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8384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выполненных рейсов  регулярных перевозок городского сообщения (в одном направлении)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28 868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868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30 200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30 200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30 200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4513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выполненных рейсов регулярных перевозок пригородного и междугородного сообщения (в одном направлении)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4 656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5 520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5 478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5 478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5 478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012" marR="2201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3528" y="303248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«Развитие транспортной системы Северо-Енисейского района» 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2499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«Развитие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местного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самоуправления»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53124847"/>
              </p:ext>
            </p:extLst>
          </p:nvPr>
        </p:nvGraphicFramePr>
        <p:xfrm>
          <a:off x="107504" y="2060849"/>
          <a:ext cx="8640960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323528" y="620688"/>
            <a:ext cx="856895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муниципальной программы - содействие повышению комфортности условий жизнедеятельности населения в Северо-Енисейском районе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409719"/>
              </p:ext>
            </p:extLst>
          </p:nvPr>
        </p:nvGraphicFramePr>
        <p:xfrm>
          <a:off x="323532" y="1124744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107 411,5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69 005,0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40 328,3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39 806,9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39 806,9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5332576" y="2387119"/>
            <a:ext cx="122413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28 219,7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32576" y="3933056"/>
            <a:ext cx="1241373" cy="380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521,4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31313" y="3148775"/>
            <a:ext cx="1242636" cy="3689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00,0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68944" y="4569523"/>
            <a:ext cx="122413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10 000,0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763893"/>
              </p:ext>
            </p:extLst>
          </p:nvPr>
        </p:nvGraphicFramePr>
        <p:xfrm>
          <a:off x="322316" y="1839104"/>
          <a:ext cx="842493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1"/>
                <a:gridCol w="2330785"/>
                <a:gridCol w="4320480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финансирования,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167869"/>
              </p:ext>
            </p:extLst>
          </p:nvPr>
        </p:nvGraphicFramePr>
        <p:xfrm>
          <a:off x="107504" y="5085183"/>
          <a:ext cx="8928993" cy="153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672"/>
                <a:gridCol w="576064"/>
                <a:gridCol w="576064"/>
                <a:gridCol w="576064"/>
                <a:gridCol w="576064"/>
                <a:gridCol w="576065"/>
              </a:tblGrid>
              <a:tr h="28945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Завоз пищевых продуктов и непродовольственных товаров первой необходимости, включенных в расчет субсидии на возмещение фактически понесенных затрат по доставке пищевых продуктов и непродовольственных товаров первой необходимости (включая транспортно-заготовительные расходы), </a:t>
                      </a:r>
                      <a:r>
                        <a:rPr lang="ru-RU" sz="9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тн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845,4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1 400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1 400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1 400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субъектов малого и среднего предпринимательства, получивших государственную (муниципальную) поддержку, ед. 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участников, принявших участие в мероприятиях,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направленных на развитие гражданских инициатив и поддержку СОНКО, чел.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2" name="Picture 4" descr="C:\Users\User3\Documents\Картинки к проекту\mes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734" y="2517578"/>
            <a:ext cx="2293746" cy="160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8288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29912"/>
            <a:ext cx="8229600" cy="57606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программа «Создание условий для обеспечения доступным и комфортным жильем граждан Северо-Енисейского района»</a:t>
            </a:r>
          </a:p>
        </p:txBody>
      </p:sp>
      <p:graphicFrame>
        <p:nvGraphicFramePr>
          <p:cNvPr id="1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9623551"/>
              </p:ext>
            </p:extLst>
          </p:nvPr>
        </p:nvGraphicFramePr>
        <p:xfrm>
          <a:off x="179512" y="2420888"/>
          <a:ext cx="856895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945953"/>
              </p:ext>
            </p:extLst>
          </p:nvPr>
        </p:nvGraphicFramePr>
        <p:xfrm>
          <a:off x="252420" y="2166545"/>
          <a:ext cx="885698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6"/>
                <a:gridCol w="3852427"/>
                <a:gridCol w="352839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Скругленный прямоугольник 14"/>
          <p:cNvSpPr/>
          <p:nvPr/>
        </p:nvSpPr>
        <p:spPr>
          <a:xfrm>
            <a:off x="334503" y="548680"/>
            <a:ext cx="856895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800" dirty="0" smtClean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муниципальной программы –  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1.Создание благоприятного инвестиционного климата для реализации инвестиционных проектов и строительства объектов, имеющих особо важное значение для социально – экономического развития Северо-Енисейского района</a:t>
            </a:r>
            <a:r>
              <a:rPr lang="ru-RU" sz="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 2.Повышение 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качества жизни граждан проживающих в жилищном фонде Северо-Енисейского района</a:t>
            </a:r>
            <a:r>
              <a:rPr lang="ru-RU" sz="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3.Улучшение 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динамики развития отраслей бюджетной сферы Северо-Енисейского района и улучшение жилищных условий молодых семей</a:t>
            </a:r>
            <a:r>
              <a:rPr lang="ru-RU" sz="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4.Повышение 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доступности жилья и улучшение жилищных условий граждан, проживающих на территории Северо-Енисейского </a:t>
            </a:r>
            <a:r>
              <a:rPr lang="ru-RU" sz="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района; 5.Повышение 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качества жилищного фонда Северо-Енисейского района</a:t>
            </a:r>
            <a:r>
              <a:rPr lang="ru-RU" sz="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; 6.Повышение 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рационального и эффективного использования территории Северо-Енисейского района, создание условий для застройки, рационального природопользования и охраны окружающей природной </a:t>
            </a:r>
            <a:r>
              <a:rPr lang="ru-RU" sz="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среды. 7.Создание </a:t>
            </a:r>
            <a:r>
              <a:rPr lang="ru-RU" sz="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условий для устойчивого развития отрасли строительства и капитального ремонта на территории Северо-Енисейского района.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066525"/>
              </p:ext>
            </p:extLst>
          </p:nvPr>
        </p:nvGraphicFramePr>
        <p:xfrm>
          <a:off x="334503" y="1556792"/>
          <a:ext cx="8568948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88032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00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463 874,0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292 152,8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356 588,1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117 695,9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328 979,5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4898176" y="3449042"/>
            <a:ext cx="1271234" cy="31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2 000,0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92301" y="4221088"/>
            <a:ext cx="1271234" cy="31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218 746,1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898176" y="4949237"/>
            <a:ext cx="1271234" cy="31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36 8377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98176" y="5661248"/>
            <a:ext cx="1271234" cy="31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4 600,0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98176" y="6237312"/>
            <a:ext cx="1271234" cy="31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36 899,0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892301" y="2683512"/>
            <a:ext cx="1271234" cy="31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57 505,3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\\Novoselova\мои документы\Бюджет проект 2024-2026\БЮДЖЕТ ДЛЯ ГРАЖДАН\Картинки к проекту\дом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88259"/>
            <a:ext cx="2736304" cy="184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Novoselova\мои документы\Бюджет проект 2024-2026\БЮДЖЕТ ДЛЯ ГРАЖДАН\Картинки к проекту\домм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459" y="4706866"/>
            <a:ext cx="2727037" cy="190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5775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60232" y="5805264"/>
            <a:ext cx="2483768" cy="90033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51673"/>
              </p:ext>
            </p:extLst>
          </p:nvPr>
        </p:nvGraphicFramePr>
        <p:xfrm>
          <a:off x="35495" y="836711"/>
          <a:ext cx="9001001" cy="5753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1083"/>
                <a:gridCol w="708819"/>
                <a:gridCol w="708819"/>
                <a:gridCol w="708819"/>
                <a:gridCol w="779701"/>
                <a:gridCol w="743760"/>
              </a:tblGrid>
              <a:tr h="36466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3446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молодых семей, улучшивших жилищные условия за счет полученной социальной выплаты, к общему количеству молодых семей, состоящих на учете нуждающихся в улучшении жилищных условий за весь период действия подпрограммы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70,5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75,9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81,3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86,6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91,9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молодых семей, получивших социальную выплату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ед.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2613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ветхого и аварийного жилья в районе по количеству домов к общему количеству домов, 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38,1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37,2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36,2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35,9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35,1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63076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ветхого и аварийного жилья в районе по общей площади жилья к общей площади жилья, 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11,1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3076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построенных среднеэтажных и малоэтажных жилых домов в населенных пунктах района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объект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3076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построенных среднеэтажных и малоэтажных жилых домов в населенных пунктах района, кв. м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6 757,5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1 714,4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768,6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307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многоквартирных жилых домов, расположенных на территории Северо-Енисейского района, в которых выполнен капитальный ремонт общего имущества, объект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065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многоквартирных жилых домов, расположенных на территории Северо-Енисейского района, в которых выполнен капитальный ремонт общего имущества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160,8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2 135,8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854,2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250,3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92,6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0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капитально отремонтированных муниципальных жилых помещений, расположенных на территории Северо-Енисейского района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0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Площадь капитально отремонтированных муниципальных жилых помещений и отдельных технологических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элементов муниципальных квартир, расположенных на территории Северо-Енисейского района, </a:t>
                      </a:r>
                      <a:r>
                        <a:rPr lang="ru-RU" sz="11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кв.м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1 063,8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694,3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290,3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589,1</a:t>
                      </a:r>
                    </a:p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995,6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60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территорий района актуализированными документами градостроительного зонирования, %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460375" y="160338"/>
            <a:ext cx="8144073" cy="6043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«Создание условий для обеспечения доступным и комфортным жильем граждан Северо-Енисейского района»</a:t>
            </a:r>
          </a:p>
        </p:txBody>
      </p:sp>
      <p:sp>
        <p:nvSpPr>
          <p:cNvPr id="2" name="AutoShape 2" descr="C:\Users\User3\Documents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830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Муниципальная программа «Управление муниципальными финансами»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85523890"/>
              </p:ext>
            </p:extLst>
          </p:nvPr>
        </p:nvGraphicFramePr>
        <p:xfrm>
          <a:off x="179512" y="2204865"/>
          <a:ext cx="6768752" cy="2880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323528" y="620688"/>
            <a:ext cx="856895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муниципальной программы –  обеспечение долгосрочной сбалансированности и устойчивости бюджетного процесса Северо-Енисейского района, повышение качества и прозрачности управления муниципальными финансами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07637"/>
              </p:ext>
            </p:extLst>
          </p:nvPr>
        </p:nvGraphicFramePr>
        <p:xfrm>
          <a:off x="323532" y="1124744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567 468,2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399 085,7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98 705,3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42 791,1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42 791,1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728287"/>
              </p:ext>
            </p:extLst>
          </p:nvPr>
        </p:nvGraphicFramePr>
        <p:xfrm>
          <a:off x="-8495" y="1772816"/>
          <a:ext cx="842493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1"/>
                <a:gridCol w="2330785"/>
                <a:gridCol w="4320480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финансирования,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3923928" y="2487128"/>
            <a:ext cx="158417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42 791,1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26197" y="3717032"/>
            <a:ext cx="158417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55 914,2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52586"/>
              </p:ext>
            </p:extLst>
          </p:nvPr>
        </p:nvGraphicFramePr>
        <p:xfrm>
          <a:off x="683569" y="4293096"/>
          <a:ext cx="8460431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527"/>
                <a:gridCol w="792088"/>
                <a:gridCol w="792088"/>
                <a:gridCol w="720080"/>
                <a:gridCol w="720080"/>
                <a:gridCol w="683568"/>
              </a:tblGrid>
              <a:tr h="26136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7521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Отношение муниципального долга Северо-Енисейского района к доходам бюджета района за исключением безвозмездных поступлений,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26,5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более 50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более 50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более 50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более 50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7521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краткосрочных долговых обязательств в общем объеме муниципального долга района,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более 15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более 15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более 15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более 15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7521"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Доля исполнения собственных доходов к плановым назначениям бюджета Северо-Енисейского района, %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менее 90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менее 90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менее 90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менее 90</a:t>
                      </a:r>
                      <a:endParaRPr lang="ru-RU" sz="1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0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Обеспечение исполнения расходных обязательств района (за исключением безвозмездных поступлений), %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менее 95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менее 95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менее 95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менее 95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6792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Размещение</a:t>
                      </a:r>
                      <a:r>
                        <a:rPr lang="ru-RU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официальном сайте района информационного ресурса «Бюджет для граждан», единица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раз в месяц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реже 1 раз в месяц</a:t>
                      </a:r>
                    </a:p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реже 1 раз в месяц</a:t>
                      </a:r>
                    </a:p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реже 1 раз в месяц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реже 1 раз в месяц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 descr="C:\Users\User3\Documents\Картинки к проекту\df2f29147e7f9dd9426b1fa05159217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67747"/>
            <a:ext cx="3312368" cy="207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18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9992"/>
            <a:ext cx="8229600" cy="490066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Муниципальная программа «Содействие развитию гражданского общества»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66242019"/>
              </p:ext>
            </p:extLst>
          </p:nvPr>
        </p:nvGraphicFramePr>
        <p:xfrm>
          <a:off x="179512" y="2204865"/>
          <a:ext cx="8229600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323528" y="620688"/>
            <a:ext cx="856895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муниципальной программы - содействие повышению комфортности условий жизнедеятельности населения в Северо-Енисейском районе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641088"/>
              </p:ext>
            </p:extLst>
          </p:nvPr>
        </p:nvGraphicFramePr>
        <p:xfrm>
          <a:off x="323532" y="1124744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36 149,6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34 706,4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39 931,6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39 931,6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39 931,6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220941"/>
              </p:ext>
            </p:extLst>
          </p:nvPr>
        </p:nvGraphicFramePr>
        <p:xfrm>
          <a:off x="322316" y="1839104"/>
          <a:ext cx="842493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1"/>
                <a:gridCol w="2330785"/>
                <a:gridCol w="4320480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финансирования,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5292080" y="3442134"/>
            <a:ext cx="136815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39 931,6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948588"/>
              </p:ext>
            </p:extLst>
          </p:nvPr>
        </p:nvGraphicFramePr>
        <p:xfrm>
          <a:off x="35497" y="5085183"/>
          <a:ext cx="9108505" cy="1742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6544"/>
                <a:gridCol w="653236"/>
                <a:gridCol w="653236"/>
                <a:gridCol w="653236"/>
                <a:gridCol w="653236"/>
                <a:gridCol w="689017"/>
              </a:tblGrid>
              <a:tr h="28945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выходов газеты «Северо-Енисейский ВЕСТНИК» с социально-значимыми материалами, экз.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075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115 075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125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784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Количество выходов социально-значимых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 материалов в программах «СЕМИС» в сети интернет, шт.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1 475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1 475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1 475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Количество социально-значимых материалов, размещенных на сайте «СЕМИС», просмотр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28 000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28 000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28 000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28 000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28 000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Количество размещения материалов о деятельности и решениях органов местного самоуправления, иной официальной и социально-значимой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Times New Roman"/>
                        </a:rPr>
                        <a:t> информации в газете и ее приложениях, страница (формат А4)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885 628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885 628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885 628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885 628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9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885 628</a:t>
                      </a:r>
                      <a:endParaRPr lang="ru-RU" sz="9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\\Novoselova\мои документы\Бюджет проект 2023-2025\картинки к бюджету\ic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548" y="2650046"/>
            <a:ext cx="223627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80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576064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Управление муниципальным имуществом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7415642"/>
              </p:ext>
            </p:extLst>
          </p:nvPr>
        </p:nvGraphicFramePr>
        <p:xfrm>
          <a:off x="107504" y="2060848"/>
          <a:ext cx="8784975" cy="4669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335204"/>
              </p:ext>
            </p:extLst>
          </p:nvPr>
        </p:nvGraphicFramePr>
        <p:xfrm>
          <a:off x="323528" y="1988840"/>
          <a:ext cx="842493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1"/>
                <a:gridCol w="2330785"/>
                <a:gridCol w="4320480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финансирования,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4476175" y="5054574"/>
            <a:ext cx="1296144" cy="532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42 538,6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76175" y="3933056"/>
            <a:ext cx="129614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1 350,0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50004" y="2788673"/>
            <a:ext cx="129614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34 102,9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764704"/>
            <a:ext cx="856895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муниципальной программы – эффективное управление и использование муниципального имущества, повышение уровня материально-технической базы административно-социальной сферы Северо-Енисейского района.</a:t>
            </a:r>
          </a:p>
          <a:p>
            <a:pPr algn="just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207823"/>
              </p:ext>
            </p:extLst>
          </p:nvPr>
        </p:nvGraphicFramePr>
        <p:xfrm>
          <a:off x="323528" y="1412776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128 692,4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118 873,9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95 833,3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45 621,5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35 016,5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4479816" y="6021288"/>
            <a:ext cx="1296144" cy="532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14 633,7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84168" y="2788673"/>
            <a:ext cx="129614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Краевой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3 208,1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\\Novoselova\мои документы\Бюджет проект 2024-2026\БЮДЖЕТ ДЛЯ ГРАЖДАН\Картинки к проекту\stroitel_stvo_i_remont_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204" y="3597129"/>
            <a:ext cx="3260871" cy="326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6610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680137"/>
              </p:ext>
            </p:extLst>
          </p:nvPr>
        </p:nvGraphicFramePr>
        <p:xfrm>
          <a:off x="35496" y="1268761"/>
          <a:ext cx="9108504" cy="3797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4994"/>
                <a:gridCol w="717285"/>
                <a:gridCol w="645556"/>
                <a:gridCol w="789013"/>
                <a:gridCol w="789013"/>
                <a:gridCol w="752643"/>
              </a:tblGrid>
              <a:tr h="51909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0599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полученных технических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кадастровых паспортов на объекты недвижимого имущества, ед.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505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Количество полученных результатов оценки объектов муниципальной собственности, ед.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</a:t>
                      </a:r>
                    </a:p>
                  </a:txBody>
                  <a:tcPr/>
                </a:tc>
              </a:tr>
              <a:tr h="4505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Количество документов, подтверждающих прекращение существования объекта недвижимости, ед.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505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Количество сформированных и поставленных на государственный кадастровый учет земельных участков, ед.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703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капитально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отремонтированных объектов административно-социальной сферы Северо-Енисейского района, ед.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703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Количество приобретенного оборудования для технического оснащения муниципальных объектов административно-социальной сферы Северо-Енисейского района, в том числе для хозяйственных обществ, учредителем которых является Муниципальное образование Северо-Енисейский район Красноярского края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шт.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358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155575" y="274638"/>
            <a:ext cx="7152729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</a:t>
            </a:r>
          </a:p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 имуществом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2" descr="C:\Users\User3\Documents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9084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29912"/>
            <a:ext cx="8229600" cy="576064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«Благоустройство территории»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84624220"/>
              </p:ext>
            </p:extLst>
          </p:nvPr>
        </p:nvGraphicFramePr>
        <p:xfrm>
          <a:off x="251520" y="1988840"/>
          <a:ext cx="843528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512174"/>
              </p:ext>
            </p:extLst>
          </p:nvPr>
        </p:nvGraphicFramePr>
        <p:xfrm>
          <a:off x="251519" y="1916832"/>
          <a:ext cx="885698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6"/>
                <a:gridCol w="3852427"/>
                <a:gridCol w="3528392"/>
              </a:tblGrid>
              <a:tr h="21602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5796020" y="2852936"/>
            <a:ext cx="1284152" cy="3492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118 805,7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36296" y="5877272"/>
            <a:ext cx="1296144" cy="3380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Краевой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2 357,8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51879" y="3717032"/>
            <a:ext cx="1294348" cy="3262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12 493,5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808596" y="4869160"/>
            <a:ext cx="127157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409,6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4503" y="620688"/>
            <a:ext cx="85689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20000"/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</a:t>
            </a: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муниципальной программы –  </a:t>
            </a:r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Создание максимально благоприятных, комфортных и безопасных условий для проживания и отдыха жителей Северо-Енисейского </a:t>
            </a:r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1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079803"/>
              </p:ext>
            </p:extLst>
          </p:nvPr>
        </p:nvGraphicFramePr>
        <p:xfrm>
          <a:off x="278378" y="1340768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128 129,4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83 088,9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134  066,6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77 529,1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76 963</a:t>
                      </a:r>
                      <a:endParaRPr kumimoji="0" lang="ru-RU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5796020" y="5877272"/>
            <a:ext cx="127157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0,0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\\Novoselova\мои документы\Бюджет проект 2024-2026\БЮДЖЕТ ДЛЯ ГРАЖДАН\Картинки к проекту\25381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076" y="3366020"/>
            <a:ext cx="2030924" cy="166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447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4624"/>
            <a:ext cx="5976664" cy="1008112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Перечень субсидий</a:t>
            </a:r>
            <a: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предоставляемых из бюджета </a:t>
            </a:r>
            <a:b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Северо-Енисейского </a:t>
            </a:r>
            <a: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района в рамках муниципальных программ </a:t>
            </a:r>
            <a:b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на 2024 </a:t>
            </a:r>
            <a: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  <a:endParaRPr lang="ru-RU" sz="18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86242301"/>
              </p:ext>
            </p:extLst>
          </p:nvPr>
        </p:nvGraphicFramePr>
        <p:xfrm>
          <a:off x="179512" y="1461217"/>
          <a:ext cx="8856984" cy="5280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6"/>
                <a:gridCol w="792088"/>
              </a:tblGrid>
              <a:tr h="418610">
                <a:tc>
                  <a:txBody>
                    <a:bodyPr/>
                    <a:lstStyle/>
                    <a:p>
                      <a:r>
                        <a:rPr lang="ru-RU" sz="1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«Реформирование и модернизация жилищно-коммунального хозяйства и повышение энергетической эффективности»</a:t>
                      </a:r>
                      <a:endParaRPr lang="ru-RU" sz="1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1 005 147,1</a:t>
                      </a:r>
                      <a:endParaRPr lang="ru-RU" sz="1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207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капитальному ремонту участка сетей теплоснабжения, холодного и горячего водоснабжения от ТК - 60 до ТК -72а </a:t>
                      </a:r>
                      <a:r>
                        <a:rPr lang="ru-RU" sz="10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21 766,5</a:t>
                      </a:r>
                    </a:p>
                    <a:p>
                      <a:pPr algn="r" fontAlgn="t"/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33207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хранению нефти, находящейся в муниципальной собственности Северо-Енисейского района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12 538,4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41322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доставке товарной нефти от ее места хранения в Северо-Енисейском районе до котельных </a:t>
                      </a:r>
                      <a:r>
                        <a:rPr lang="ru-RU" sz="10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Северо-Енисейского протяженностью 71 километр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10 428,5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49307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строительству и содержанию (эксплуатации) автозимника от 266 километра автомобильной дороги «</a:t>
                      </a:r>
                      <a:r>
                        <a:rPr lang="ru-RU" sz="10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Епишино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–Северо-Енисейский» до пункта отпуска товарной нефти </a:t>
                      </a:r>
                      <a:r>
                        <a:rPr lang="ru-RU" sz="10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Юрубчено-Тохомского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месторождения протяженностью 205,4 километров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44 851,7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20036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финансовое обеспечение затрат по приобретению (закупу) котельно-печного топлива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835 857,0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36172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доставке товарной нефти от пункта отпуска товарной нефти </a:t>
                      </a:r>
                      <a:r>
                        <a:rPr lang="ru-RU" sz="10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Юрубчено-Тохомского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месторождения до ее места хранения в Северо-Енисейском районе протяженностью 286 километров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20 621,3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33207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доставке товарной нефти от пункта отпуска товарной нефти </a:t>
                      </a:r>
                      <a:r>
                        <a:rPr lang="ru-RU" sz="10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Юрубчено-Тохомского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месторождения до котельных </a:t>
                      </a:r>
                      <a:r>
                        <a:rPr lang="ru-RU" sz="10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Северо-Енисейского протяженностью 265 километров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24 695,9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171066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недополученных доходов, связанных с производством и (или) реализацией топлива твердого (швырок всех групп пород)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10 667,0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33207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доставке воды автомобильным транспортом от центральной водокачки к водоразборным колонкам и на содержание водоразборных колонок </a:t>
                      </a:r>
                      <a:r>
                        <a:rPr lang="ru-RU" sz="10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10 049,2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224543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недополученных доходов по оказанию бытовых услуг общих отделений бань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13 671,6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340968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правонарушений»</a:t>
                      </a:r>
                      <a:endParaRPr lang="ru-RU" sz="10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1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1 893,8</a:t>
                      </a:r>
                      <a:endParaRPr lang="ru-RU" sz="10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49307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предоставлению специализированной техники (колесного трактора с телегой) для сбора и транспортировки мусора к месту его накопления, загруженного гражданами, организациями, индивидуальными предпринимателями в связи с обеспечением первичных мер пожарной безопасности в населенных пунктах Северо-Енисейского района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1 893,8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171066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транспортной системы Северо-Енисейского района»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1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50 153,8</a:t>
                      </a:r>
                      <a:endParaRPr lang="ru-RU" sz="10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33207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недополученных доходов, возникающих у перевозчиков при прохождении муниципальных маршрутов регулярных перевозок пассажиров по регулируемым тарифам автомобильным транспортом общего пользования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46 548,3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332071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содержанию конечного остановочного пункта межпоселкового общественного транспорта (663282, Красноярский край, Северо-Енисейский район, </a:t>
                      </a:r>
                      <a:r>
                        <a:rPr lang="ru-RU" sz="10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Северо-Енисейский, ул. Шевченко, 2А)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3 605,5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pic>
        <p:nvPicPr>
          <p:cNvPr id="6" name="Picture 2" descr="C:\Users\user\Pictures\суб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057"/>
            <a:ext cx="2863204" cy="144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2033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0542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846134"/>
              </p:ext>
            </p:extLst>
          </p:nvPr>
        </p:nvGraphicFramePr>
        <p:xfrm>
          <a:off x="107503" y="1268761"/>
          <a:ext cx="9001001" cy="3347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1083"/>
                <a:gridCol w="708819"/>
                <a:gridCol w="637937"/>
                <a:gridCol w="779701"/>
                <a:gridCol w="779701"/>
                <a:gridCol w="743760"/>
              </a:tblGrid>
              <a:tr h="51909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059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покоса травы в местах общего пользования в населенных пунктах района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76 536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76 536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76 536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76 536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65 000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5059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Протяженность вновь созданных тротуаров в населенных пунктах района,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Times New Roman"/>
                        </a:rPr>
                        <a:t>м.п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140</a:t>
                      </a:r>
                      <a:endParaRPr lang="ru-RU" sz="10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-44450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Courier New"/>
                        </a:rPr>
                        <a:t>895</a:t>
                      </a:r>
                      <a:endParaRPr lang="ru-RU" sz="10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5080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Arial"/>
                          <a:cs typeface="Arial"/>
                        </a:rPr>
                        <a:t>100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5080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Arial"/>
                          <a:cs typeface="Arial"/>
                        </a:rPr>
                        <a:t>200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5080"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Arial"/>
                          <a:cs typeface="Arial"/>
                        </a:rPr>
                        <a:t>300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2703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Площадь содержания территорий общего пользования в населенных пунктах района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85 831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85 831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85 831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85 831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85 831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703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Количество приобретенных баннеров и аншлагов в населенных пунктах района, шт.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517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540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703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Количество реализованных проектов по благоустройству населенных пунктов района,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Times New Roman"/>
                        </a:rPr>
                        <a:t>шт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27035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светильников уличного освещения, шт.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1 482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1 439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1 439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1 439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1 439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0359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отловленных безнадзорных животных, ед.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141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1259632" y="274638"/>
            <a:ext cx="556828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«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Благоустройство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2" descr="C:\Users\User3\Documents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2050" name="Picture 2" descr="\\Novoselova\мои документы\Бюджет проект 2024-2026\БЮДЖЕТ ДЛЯ ГРАЖДАН\Картинки к проекту\благоуст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680097"/>
            <a:ext cx="6912768" cy="212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9490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764703"/>
            <a:ext cx="3600400" cy="3375457"/>
          </a:xfrm>
        </p:spPr>
        <p:txBody>
          <a:bodyPr>
            <a:noAutofit/>
          </a:bodyPr>
          <a:lstStyle/>
          <a:p>
            <a:pPr algn="l"/>
            <a:r>
              <a:rPr lang="ru-RU" sz="11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п. Тея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сумму 20 189,5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содержание 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</a:rPr>
              <a:t>территорий скверов, парков, зеленых зон, 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иных 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</a:rPr>
              <a:t>мест общего пользования 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– 1 399,4</a:t>
            </a:r>
          </a:p>
          <a:p>
            <a:pPr lvl="0"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содержание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кладбища –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523,5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	</a:t>
            </a:r>
          </a:p>
          <a:p>
            <a:pPr lvl="0" algn="l"/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устройство 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</a:rPr>
              <a:t>и демонтаж зимнего 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городка – 451,5 </a:t>
            </a:r>
          </a:p>
          <a:p>
            <a:r>
              <a:rPr lang="ru-RU" sz="1000" dirty="0" smtClean="0">
                <a:latin typeface="Times New Roman"/>
                <a:ea typeface="Times New Roman"/>
              </a:rPr>
              <a:t>асфальтирование </a:t>
            </a:r>
            <a:r>
              <a:rPr lang="ru-RU" sz="1000" dirty="0">
                <a:latin typeface="Times New Roman"/>
                <a:ea typeface="Times New Roman"/>
              </a:rPr>
              <a:t>центральной </a:t>
            </a:r>
            <a:r>
              <a:rPr lang="ru-RU" sz="1000" dirty="0" smtClean="0">
                <a:latin typeface="Times New Roman"/>
                <a:ea typeface="Times New Roman"/>
              </a:rPr>
              <a:t>площади – 13 083,7</a:t>
            </a:r>
          </a:p>
          <a:p>
            <a:r>
              <a:rPr lang="ru-RU" sz="1000" dirty="0">
                <a:latin typeface="Times New Roman"/>
                <a:ea typeface="Times New Roman"/>
              </a:rPr>
              <a:t>у</a:t>
            </a:r>
            <a:r>
              <a:rPr lang="ru-RU" sz="1000" dirty="0" smtClean="0">
                <a:latin typeface="Times New Roman"/>
                <a:ea typeface="Times New Roman"/>
              </a:rPr>
              <a:t>становка </a:t>
            </a:r>
            <a:r>
              <a:rPr lang="ru-RU" sz="1000" dirty="0">
                <a:latin typeface="Times New Roman"/>
                <a:ea typeface="Times New Roman"/>
              </a:rPr>
              <a:t>опор и светильников от ул. Шоссейная, до ул. Шоссейная, 32, от ул. Геологическая, 5 до ул. Геологическая, 7, от ул. Металлистов, 2 до ул. 50 лет </a:t>
            </a:r>
            <a:r>
              <a:rPr lang="ru-RU" sz="1000" dirty="0" smtClean="0">
                <a:latin typeface="Times New Roman"/>
                <a:ea typeface="Times New Roman"/>
              </a:rPr>
              <a:t>Октября – 870,6</a:t>
            </a:r>
          </a:p>
          <a:p>
            <a:r>
              <a:rPr lang="ru-RU" sz="1000" dirty="0" smtClean="0">
                <a:latin typeface="Times New Roman"/>
                <a:ea typeface="Times New Roman"/>
              </a:rPr>
              <a:t>текущий </a:t>
            </a:r>
            <a:r>
              <a:rPr lang="ru-RU" sz="1000" dirty="0">
                <a:latin typeface="Times New Roman"/>
                <a:ea typeface="Times New Roman"/>
              </a:rPr>
              <a:t>ремонт стелы на въезде в </a:t>
            </a:r>
            <a:r>
              <a:rPr lang="ru-RU" sz="1000" dirty="0" smtClean="0">
                <a:latin typeface="Times New Roman"/>
                <a:ea typeface="Times New Roman"/>
              </a:rPr>
              <a:t>поселок – 94,9</a:t>
            </a:r>
          </a:p>
          <a:p>
            <a:r>
              <a:rPr lang="ru-RU" sz="1000" dirty="0" smtClean="0">
                <a:latin typeface="Times New Roman"/>
                <a:ea typeface="Times New Roman"/>
              </a:rPr>
              <a:t>текущий </a:t>
            </a:r>
            <a:r>
              <a:rPr lang="ru-RU" sz="1000" dirty="0">
                <a:latin typeface="Times New Roman"/>
                <a:ea typeface="Times New Roman"/>
              </a:rPr>
              <a:t>ремонт мостиков </a:t>
            </a:r>
            <a:r>
              <a:rPr lang="ru-RU" sz="1000" dirty="0" smtClean="0">
                <a:latin typeface="Times New Roman"/>
                <a:ea typeface="Times New Roman"/>
              </a:rPr>
              <a:t>– переходов – 861,9</a:t>
            </a:r>
          </a:p>
          <a:p>
            <a:r>
              <a:rPr lang="ru-RU" sz="1000" dirty="0">
                <a:latin typeface="Times New Roman"/>
                <a:ea typeface="Times New Roman"/>
              </a:rPr>
              <a:t>т</a:t>
            </a:r>
            <a:r>
              <a:rPr lang="ru-RU" sz="1000" dirty="0" smtClean="0">
                <a:latin typeface="Times New Roman"/>
                <a:ea typeface="Times New Roman"/>
              </a:rPr>
              <a:t>екущий </a:t>
            </a:r>
            <a:r>
              <a:rPr lang="ru-RU" sz="1000" dirty="0">
                <a:latin typeface="Times New Roman"/>
                <a:ea typeface="Times New Roman"/>
              </a:rPr>
              <a:t>ремонт деревянных </a:t>
            </a:r>
            <a:r>
              <a:rPr lang="ru-RU" sz="1000" dirty="0" smtClean="0">
                <a:latin typeface="Times New Roman"/>
                <a:ea typeface="Times New Roman"/>
              </a:rPr>
              <a:t>тротуаров – 844,0</a:t>
            </a:r>
            <a:endParaRPr lang="ru-RU" sz="1200" dirty="0">
              <a:solidFill>
                <a:schemeClr val="tx1"/>
              </a:solidFill>
              <a:latin typeface="Times New Roman"/>
              <a:cs typeface="Times New Roman" pitchFamily="18" charset="0"/>
            </a:endParaRPr>
          </a:p>
          <a:p>
            <a:r>
              <a:rPr lang="ru-RU" sz="1000" dirty="0" smtClean="0">
                <a:latin typeface="Times New Roman"/>
                <a:ea typeface="Times New Roman"/>
              </a:rPr>
              <a:t>приобретение</a:t>
            </a:r>
            <a:r>
              <a:rPr lang="ru-RU" sz="1000" dirty="0">
                <a:latin typeface="Times New Roman"/>
                <a:ea typeface="Times New Roman"/>
              </a:rPr>
              <a:t>, доставка, хранение, установка и демонтаж баннеров, аншлагов, флагов, гирлянд, прочей баннерной </a:t>
            </a:r>
            <a:r>
              <a:rPr lang="ru-RU" sz="1000" dirty="0" smtClean="0">
                <a:latin typeface="Times New Roman"/>
                <a:ea typeface="Times New Roman"/>
              </a:rPr>
              <a:t>продукции – 60,0</a:t>
            </a:r>
          </a:p>
          <a:p>
            <a:r>
              <a:rPr lang="ru-RU" sz="100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ликвидация </a:t>
            </a:r>
            <a:r>
              <a:rPr lang="ru-RU" sz="100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мест несанкционированного размещения твердых коммунальных отходов (свалок), п. 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Тея – 2 000,0	</a:t>
            </a:r>
            <a:r>
              <a:rPr lang="ru-RU" sz="120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4625"/>
            <a:ext cx="8153400" cy="360039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 территории населенных пунктов Северо-Енисейского района 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на 2024 год, (тыс. рублей)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79512" y="557064"/>
            <a:ext cx="5112568" cy="5968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1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Северо-Енисейский на сумму  88 493,7</a:t>
            </a:r>
          </a:p>
          <a:p>
            <a:pPr algn="l"/>
            <a:endParaRPr lang="ru-RU" sz="11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содержание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кладбищ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–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2 585,8</a:t>
            </a:r>
            <a:endParaRPr lang="ru-RU" sz="1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содержание  и озеленение территорий скверов, парков, зеленых зон, иных мест общего пользования – 19 119,4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содержание  и озеленение территории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комплексного благоустройства ул. Ленина и ул. Фабричная в </a:t>
            </a:r>
            <a:r>
              <a:rPr lang="ru-RU" sz="1000" dirty="0" err="1">
                <a:solidFill>
                  <a:prstClr val="black"/>
                </a:solidFill>
                <a:latin typeface="Times New Roman"/>
                <a:ea typeface="Times New Roman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 Северо-Енисейский «Северная параллель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», установка навигационных </a:t>
            </a:r>
            <a:r>
              <a:rPr lang="ru-RU" sz="10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стенов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- 36 032,7</a:t>
            </a:r>
          </a:p>
          <a:p>
            <a:pPr algn="l"/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б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лагоустройство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Аллеи воинской славы, ул. Ленина,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5Д – 5 376,9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закрепление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скамеек в сквере «Победы и труда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» - 35,2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текущий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ремонт ограждения парка «Радуга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» - 3 130,9</a:t>
            </a:r>
          </a:p>
          <a:p>
            <a:pPr algn="l"/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т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екущий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ремонт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фонтанов – 4 482,9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установка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арт-объекта «Звезда» у мемориального знака, в честь павших воинов </a:t>
            </a:r>
            <a:r>
              <a:rPr lang="ru-RU" sz="1000" dirty="0" err="1">
                <a:solidFill>
                  <a:prstClr val="black"/>
                </a:solidFill>
                <a:latin typeface="Times New Roman"/>
                <a:ea typeface="Times New Roman"/>
              </a:rPr>
              <a:t>североенисейцев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, ул. Ленина,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14/2 – 12,4</a:t>
            </a:r>
            <a:endParaRPr lang="ru-RU" sz="1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монтаж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бордюра по ул.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Фабричная – 5 990,6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монтаж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водоотводного лотка от ул. Ленина до ул.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Фабричная – 4 340,1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монтаж линии уличного освещения, </a:t>
            </a:r>
            <a:r>
              <a:rPr lang="ru-RU" sz="1000" dirty="0" err="1">
                <a:solidFill>
                  <a:prstClr val="black"/>
                </a:solidFill>
                <a:latin typeface="Times New Roman"/>
                <a:ea typeface="Times New Roman"/>
              </a:rPr>
              <a:t>ул.Зеленая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, ул. Автомобильная – 383,8</a:t>
            </a:r>
          </a:p>
          <a:p>
            <a:pPr algn="l">
              <a:spcBef>
                <a:spcPts val="0"/>
              </a:spcBef>
            </a:pP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приобретение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, доставка, хранение, установка и демонтаж баннеров, </a:t>
            </a:r>
          </a:p>
          <a:p>
            <a:pPr algn="l">
              <a:spcBef>
                <a:spcPts val="0"/>
              </a:spcBef>
            </a:pP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аншлагов, флагов, гирлянд, прочей баннерной продукции –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998,1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текущий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ремонт деревянных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лестниц – 2 955,5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подготовка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проектной документации на благоустройство общественного пространства «Зеленый лог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» - 1 524,3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устройство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и демонтаж зимнего городка –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1 121,8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текущий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ремонт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въездных стел –  304,3</a:t>
            </a:r>
          </a:p>
          <a:p>
            <a:pPr algn="l">
              <a:spcBef>
                <a:spcPts val="0"/>
              </a:spcBef>
            </a:pP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ликвидация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мест несанкционированного размещения твердых </a:t>
            </a:r>
            <a:endParaRPr lang="ru-RU" sz="10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>
              <a:spcBef>
                <a:spcPts val="0"/>
              </a:spcBef>
            </a:pP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коммунальных отходов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(свалок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) – 99,0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endParaRPr lang="ru-RU" sz="10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>
              <a:spcBef>
                <a:spcPts val="0"/>
              </a:spcBef>
            </a:pPr>
            <a:endParaRPr lang="ru-RU" sz="12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/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\\Novoselova\мои документы\Бюджет проект 2024-2026\БЮДЖЕТ ДЛЯ ГРАЖДАН\Картинки к проекту\благ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653136"/>
            <a:ext cx="2743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3265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980728"/>
            <a:ext cx="4392488" cy="5112568"/>
          </a:xfrm>
        </p:spPr>
        <p:txBody>
          <a:bodyPr>
            <a:normAutofit/>
          </a:bodyPr>
          <a:lstStyle/>
          <a:p>
            <a:pPr algn="l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Новая Калами на сумму 4 207,8</a:t>
            </a: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одержание территорий скверов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</a:rPr>
              <a:t>, парков, зеленых зон, иных мест общего 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пользования – 615,5</a:t>
            </a:r>
          </a:p>
          <a:p>
            <a:pPr lvl="0" algn="l"/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содержание кладбища –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261,2</a:t>
            </a:r>
            <a:endParaRPr lang="ru-RU" sz="1000" b="1" dirty="0">
              <a:solidFill>
                <a:prstClr val="black"/>
              </a:solidFill>
              <a:latin typeface="Times New Roman"/>
              <a:cs typeface="Times New Roman" pitchFamily="18" charset="0"/>
            </a:endParaRPr>
          </a:p>
          <a:p>
            <a:pPr algn="l"/>
            <a:r>
              <a:rPr lang="ru-RU" sz="1000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у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стройство 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</a:rPr>
              <a:t>и демонтаж зимнего 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городка – 100,5</a:t>
            </a:r>
          </a:p>
          <a:p>
            <a:r>
              <a:rPr lang="ru-RU" sz="1000" dirty="0" smtClean="0">
                <a:latin typeface="Times New Roman"/>
                <a:ea typeface="Times New Roman"/>
              </a:rPr>
              <a:t>текущий </a:t>
            </a:r>
            <a:r>
              <a:rPr lang="ru-RU" sz="1000" dirty="0">
                <a:latin typeface="Times New Roman"/>
                <a:ea typeface="Times New Roman"/>
              </a:rPr>
              <a:t>ремонт деревянной лестницы от ул. Лесная, 6 до ул. Нагорная, </a:t>
            </a:r>
            <a:r>
              <a:rPr lang="ru-RU" sz="1000" dirty="0" smtClean="0">
                <a:latin typeface="Times New Roman"/>
                <a:ea typeface="Times New Roman"/>
              </a:rPr>
              <a:t>9А – 693,3</a:t>
            </a:r>
          </a:p>
          <a:p>
            <a:r>
              <a:rPr lang="ru-RU" sz="1000" dirty="0" smtClean="0">
                <a:latin typeface="Times New Roman"/>
                <a:ea typeface="Times New Roman"/>
              </a:rPr>
              <a:t>текущий </a:t>
            </a:r>
            <a:r>
              <a:rPr lang="ru-RU" sz="1000" dirty="0">
                <a:latin typeface="Times New Roman"/>
                <a:ea typeface="Times New Roman"/>
              </a:rPr>
              <a:t>ремонт деревянного мостика через водоотводную канаву ул. Дражников, </a:t>
            </a:r>
            <a:r>
              <a:rPr lang="ru-RU" sz="1000" dirty="0" smtClean="0">
                <a:latin typeface="Times New Roman"/>
                <a:ea typeface="Times New Roman"/>
              </a:rPr>
              <a:t>3 – 166,2</a:t>
            </a:r>
          </a:p>
          <a:p>
            <a:r>
              <a:rPr lang="ru-RU" sz="1000" dirty="0" smtClean="0">
                <a:latin typeface="Times New Roman"/>
                <a:ea typeface="Times New Roman"/>
              </a:rPr>
              <a:t>текущий </a:t>
            </a:r>
            <a:r>
              <a:rPr lang="ru-RU" sz="1000" dirty="0">
                <a:latin typeface="Times New Roman"/>
                <a:ea typeface="Times New Roman"/>
              </a:rPr>
              <a:t>ремонт лестницы на стадион ул. Юбилейная, </a:t>
            </a:r>
            <a:r>
              <a:rPr lang="ru-RU" sz="1000" dirty="0" smtClean="0">
                <a:latin typeface="Times New Roman"/>
                <a:ea typeface="Times New Roman"/>
              </a:rPr>
              <a:t>20 – 1 119,4</a:t>
            </a:r>
          </a:p>
          <a:p>
            <a:r>
              <a:rPr lang="ru-RU" sz="1000" dirty="0" smtClean="0">
                <a:latin typeface="Times New Roman"/>
                <a:ea typeface="Times New Roman"/>
              </a:rPr>
              <a:t>текущий </a:t>
            </a:r>
            <a:r>
              <a:rPr lang="ru-RU" sz="1000" dirty="0">
                <a:latin typeface="Times New Roman"/>
                <a:ea typeface="Times New Roman"/>
              </a:rPr>
              <a:t>ремонт въездных </a:t>
            </a:r>
            <a:r>
              <a:rPr lang="ru-RU" sz="1000" dirty="0" smtClean="0">
                <a:latin typeface="Times New Roman"/>
                <a:ea typeface="Times New Roman"/>
              </a:rPr>
              <a:t>стел – 173,6</a:t>
            </a:r>
          </a:p>
          <a:p>
            <a:r>
              <a:rPr lang="ru-RU" sz="1000" dirty="0" smtClean="0">
                <a:latin typeface="Times New Roman"/>
                <a:ea typeface="Times New Roman"/>
              </a:rPr>
              <a:t>установка </a:t>
            </a:r>
            <a:r>
              <a:rPr lang="ru-RU" sz="1000" dirty="0">
                <a:latin typeface="Times New Roman"/>
                <a:ea typeface="Times New Roman"/>
              </a:rPr>
              <a:t>опор и фонарей уличного </a:t>
            </a:r>
            <a:r>
              <a:rPr lang="ru-RU" sz="1000" dirty="0" smtClean="0">
                <a:latin typeface="Times New Roman"/>
                <a:ea typeface="Times New Roman"/>
              </a:rPr>
              <a:t>освещения – 278,6</a:t>
            </a:r>
          </a:p>
          <a:p>
            <a:r>
              <a:rPr lang="ru-RU" sz="1000" dirty="0" smtClean="0">
                <a:latin typeface="Times New Roman"/>
                <a:ea typeface="Times New Roman"/>
              </a:rPr>
              <a:t>текущий </a:t>
            </a:r>
            <a:r>
              <a:rPr lang="ru-RU" sz="1000" dirty="0">
                <a:latin typeface="Times New Roman"/>
                <a:ea typeface="Times New Roman"/>
              </a:rPr>
              <a:t>ремонт подпорной стены, ул. Юбилейная, </a:t>
            </a:r>
            <a:r>
              <a:rPr lang="ru-RU" sz="1000" dirty="0" smtClean="0">
                <a:latin typeface="Times New Roman"/>
                <a:ea typeface="Times New Roman"/>
              </a:rPr>
              <a:t>45 – 482,8</a:t>
            </a:r>
          </a:p>
          <a:p>
            <a:r>
              <a:rPr lang="ru-RU" sz="1000" dirty="0" smtClean="0">
                <a:latin typeface="Times New Roman"/>
                <a:ea typeface="Times New Roman"/>
              </a:rPr>
              <a:t>текущий </a:t>
            </a:r>
            <a:r>
              <a:rPr lang="ru-RU" sz="1000" dirty="0">
                <a:latin typeface="Times New Roman"/>
                <a:ea typeface="Times New Roman"/>
              </a:rPr>
              <a:t>ремонт бетонных </a:t>
            </a:r>
            <a:r>
              <a:rPr lang="ru-RU" sz="1000" dirty="0" smtClean="0">
                <a:latin typeface="Times New Roman"/>
                <a:ea typeface="Times New Roman"/>
              </a:rPr>
              <a:t>тротуаров – 316,7</a:t>
            </a:r>
          </a:p>
          <a:p>
            <a:endParaRPr lang="ru-RU" sz="11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200" b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п. Брянка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сумму 2 981,7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одержание территорий скверов, парков, зеленых зон, иных мест общего пользования –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1 435,5</a:t>
            </a:r>
          </a:p>
          <a:p>
            <a:pPr lvl="0" algn="l"/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содержание кладбища –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267,7</a:t>
            </a:r>
            <a:endParaRPr lang="ru-RU" sz="1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l"/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устройство </a:t>
            </a:r>
            <a:r>
              <a:rPr lang="ru-RU" sz="1000" dirty="0">
                <a:solidFill>
                  <a:schemeClr val="tx1"/>
                </a:solidFill>
                <a:latin typeface="Times New Roman"/>
                <a:ea typeface="Times New Roman"/>
              </a:rPr>
              <a:t>и демонтаж зимнего </a:t>
            </a:r>
            <a:r>
              <a:rPr lang="ru-RU" sz="1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городка – 465,2</a:t>
            </a:r>
          </a:p>
          <a:p>
            <a:pPr lvl="0"/>
            <a:r>
              <a:rPr lang="ru-RU" sz="1000" dirty="0" smtClean="0">
                <a:latin typeface="Times New Roman"/>
                <a:ea typeface="Times New Roman"/>
              </a:rPr>
              <a:t>приобретение</a:t>
            </a:r>
            <a:r>
              <a:rPr lang="ru-RU" sz="1000" dirty="0">
                <a:latin typeface="Times New Roman"/>
                <a:ea typeface="Times New Roman"/>
              </a:rPr>
              <a:t>, доставка и монтаж въездной стелы </a:t>
            </a:r>
            <a:r>
              <a:rPr lang="ru-RU" sz="1000" dirty="0" smtClean="0">
                <a:latin typeface="Times New Roman"/>
                <a:ea typeface="Times New Roman"/>
              </a:rPr>
              <a:t>– 813,3</a:t>
            </a:r>
            <a:endParaRPr lang="ru-RU" sz="10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100" dirty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		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8153400" cy="704831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 территории населенных пунктов Северо-Енисейского района на 2024 год, (тыс. рублей)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283968" y="2996952"/>
            <a:ext cx="4716016" cy="36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п. Вангаш на сумму 2 095,6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одержание территории общего пользования – 914,8</a:t>
            </a:r>
          </a:p>
          <a:p>
            <a:pPr algn="l">
              <a:spcBef>
                <a:spcPts val="0"/>
              </a:spcBef>
            </a:pP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содержание кладбища –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162,2</a:t>
            </a:r>
            <a:endParaRPr lang="ru-RU" sz="1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у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стройство и демонтаж зимнего городка – 139,5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перенос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въездной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стелы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«Добро пожаловать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» - 255,4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монтаж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решетчатого ограждения захоронения матроса </a:t>
            </a:r>
            <a:r>
              <a:rPr lang="ru-RU" sz="10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Бикова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– 391,8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монтаж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линии уличного освещения, ул.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Студенческая – 171,9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приобретение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, доставка, хранение и установка баннеров, аншлагов, флагов, гирлянд, информационных стендов, прочей баннерной продукции, п. </a:t>
            </a:r>
            <a:r>
              <a:rPr lang="ru-RU" sz="1000" dirty="0" err="1">
                <a:solidFill>
                  <a:prstClr val="black"/>
                </a:solidFill>
                <a:latin typeface="Times New Roman"/>
                <a:ea typeface="Times New Roman"/>
              </a:rPr>
              <a:t>Вангаш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, п. </a:t>
            </a:r>
            <a:r>
              <a:rPr lang="ru-RU" sz="10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Новоерудинский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– 60,0</a:t>
            </a:r>
            <a:endParaRPr lang="ru-RU" sz="1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/>
            <a:endParaRPr lang="ru-RU" sz="11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algn="l"/>
            <a:endParaRPr lang="ru-RU" sz="1100" b="1" dirty="0" smtClean="0">
              <a:solidFill>
                <a:prstClr val="black"/>
              </a:solidFill>
              <a:latin typeface="Times New Roman"/>
              <a:cs typeface="Times New Roman" pitchFamily="18" charset="0"/>
            </a:endParaRPr>
          </a:p>
          <a:p>
            <a:pPr algn="l"/>
            <a:r>
              <a:rPr lang="ru-RU" sz="1100" b="1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п. Вельмо </a:t>
            </a: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сумму  837,4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содержание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кладбища – 31,3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устройство и демонтаж зимнего городка – 107,6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покос травы – 377,7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обеспечение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противопожарной защиты 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территории – 147,3</a:t>
            </a:r>
          </a:p>
          <a:p>
            <a:pPr algn="l"/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обустройство </a:t>
            </a:r>
            <a:r>
              <a:rPr lang="ru-RU" sz="1000" dirty="0">
                <a:solidFill>
                  <a:prstClr val="black"/>
                </a:solidFill>
                <a:latin typeface="Times New Roman"/>
                <a:ea typeface="Times New Roman"/>
              </a:rPr>
              <a:t>безопасного пешеходного перехода по льду через р. </a:t>
            </a:r>
            <a:r>
              <a:rPr lang="ru-RU" sz="10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Вельмо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– 173,5</a:t>
            </a:r>
            <a:r>
              <a:rPr lang="ru-RU" sz="1000" dirty="0" smtClean="0">
                <a:solidFill>
                  <a:prstClr val="black"/>
                </a:solidFill>
                <a:latin typeface="Times New Roman"/>
                <a:cs typeface="Times New Roman" pitchFamily="18" charset="0"/>
              </a:rPr>
              <a:t>		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\\Novoselova\мои документы\Бюджет проект 2024-2026\БЮДЖЕТ ДЛЯ ГРАЖДАН\Картинки к проекту\бл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56961"/>
            <a:ext cx="452617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575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424936" cy="57606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«Формирование комфортной городской (сельской) среды Северо-Енисейского района на 2018-2024 годы»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42723560"/>
              </p:ext>
            </p:extLst>
          </p:nvPr>
        </p:nvGraphicFramePr>
        <p:xfrm>
          <a:off x="286844" y="2132856"/>
          <a:ext cx="6373388" cy="3983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691484"/>
              </p:ext>
            </p:extLst>
          </p:nvPr>
        </p:nvGraphicFramePr>
        <p:xfrm>
          <a:off x="323528" y="2291831"/>
          <a:ext cx="842493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1"/>
                <a:gridCol w="2330785"/>
                <a:gridCol w="4320480"/>
              </a:tblGrid>
              <a:tr h="32003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финансирования,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1115616" y="4001349"/>
            <a:ext cx="1296144" cy="420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18,0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4669" y="1052736"/>
            <a:ext cx="856895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20000"/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</a:t>
            </a:r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– с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оздание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наиболее благоприятных и комфортных условий жизнедеятельности населения Северо-Енисейского района </a:t>
            </a:r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777657"/>
              </p:ext>
            </p:extLst>
          </p:nvPr>
        </p:nvGraphicFramePr>
        <p:xfrm>
          <a:off x="330866" y="1700808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4 338,7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169,8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3300135" y="4001349"/>
            <a:ext cx="1296144" cy="412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Средства граждан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151,8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3\Documents\Картинки к проекту\q4fqwh5f2yu20hed7vb7bomk75nd46n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057" y="3501008"/>
            <a:ext cx="23987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024420"/>
              </p:ext>
            </p:extLst>
          </p:nvPr>
        </p:nvGraphicFramePr>
        <p:xfrm>
          <a:off x="347700" y="5013176"/>
          <a:ext cx="5712296" cy="119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5765"/>
                <a:gridCol w="828339"/>
                <a:gridCol w="864096"/>
                <a:gridCol w="864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 дворовых территорий многоквартирных домов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 общественных территорий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4782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2991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Муниципальная программа «Развитие социальных отношений, рост благополучия и защищенности граждан в Северо-Енисейском районе»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78581733"/>
              </p:ext>
            </p:extLst>
          </p:nvPr>
        </p:nvGraphicFramePr>
        <p:xfrm>
          <a:off x="251520" y="1772816"/>
          <a:ext cx="843528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493181"/>
              </p:ext>
            </p:extLst>
          </p:nvPr>
        </p:nvGraphicFramePr>
        <p:xfrm>
          <a:off x="251519" y="1916832"/>
          <a:ext cx="885698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166"/>
                <a:gridCol w="3852427"/>
                <a:gridCol w="352839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5779332" y="2564904"/>
            <a:ext cx="1284152" cy="3492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3 227,1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36296" y="3137579"/>
            <a:ext cx="1296144" cy="31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Краевой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1 475,7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75785" y="4041068"/>
            <a:ext cx="128415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11 694,7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36296" y="2564904"/>
            <a:ext cx="1296144" cy="3186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Краевой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1 314,3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78868" y="3137579"/>
            <a:ext cx="1271234" cy="3159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341,3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78119" y="3635248"/>
            <a:ext cx="1294348" cy="3262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17 469,1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78526" y="4771367"/>
            <a:ext cx="127157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3 075,0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99002" y="5985284"/>
            <a:ext cx="126448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25 712,0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4503" y="620688"/>
            <a:ext cx="856895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20000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</a:t>
            </a:r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муниципальной программы –  эффективное и</a:t>
            </a:r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сполнение переданных государственных полномочий по созданию и обеспечению деятельности комиссии по делам несовершеннолетних, по опеке и попечительству в отношении совершеннолетних граждан, а также в сфере патронажа, </a:t>
            </a:r>
            <a:r>
              <a:rPr lang="ru-RU" sz="1000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качества и степени социальной защищенности отдельных категорий граждан путем предоставления дополнительных мер социальной поддержки для отдельных категорий граждан, реализация прав муниципальных служащих на пенсионное обеспечение за выслугу </a:t>
            </a:r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293768"/>
              </p:ext>
            </p:extLst>
          </p:nvPr>
        </p:nvGraphicFramePr>
        <p:xfrm>
          <a:off x="278378" y="1340768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26 340,4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43 053,9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64 530,2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33 891,8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058,0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5807985" y="5430654"/>
            <a:ext cx="126448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221,0</a:t>
            </a:r>
            <a:endParaRPr lang="ru-RU" sz="1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Pictures\Без названия (7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658" y="4189805"/>
            <a:ext cx="154305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8195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88640"/>
            <a:ext cx="7056784" cy="720080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 для отдельных категорий граждан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7041" y="980728"/>
            <a:ext cx="5453543" cy="3240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удостоенным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звания «Почетный гражданин Северо-Енисейского района» в виде компенсации расходов по оплате жилья и коммунальных услуг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19161" y="1402431"/>
            <a:ext cx="5453543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удостоенным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звания «Почетный гражданин Северо-Енисейского района» в виде компенсации стоимости приобретенной путевки на санаторно-курортное лечение в санаториях, расположенных на территории Российской Федерации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9162" y="1978120"/>
            <a:ext cx="545354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удостоенным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звания «Почетный гражданин Северо-Енисейского района» в виде компенсации стоимости  проезда к месту санаторно-курортного лечения и обратно в пределах Российской Федерации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1585" y="2488872"/>
            <a:ext cx="5485456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вдовам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(вдовцам) лиц, удостоенных звания «Почетный гражданин Северо-Енисейского района» в виде компенсации расходов по оплате жилья и коммунальных услуг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35319" y="2991794"/>
            <a:ext cx="5445845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награжденным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знаком отличия Северо-Енисейского района «Ветераны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виде ежемесячной денежной выплаты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28815" y="3513321"/>
            <a:ext cx="5462401" cy="450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награжденным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знаком отличия Северо-Енисейского района «Ветераны золотодобычи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 лет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в виде ежемесячной денежной выплаты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50217" y="4078813"/>
            <a:ext cx="5441000" cy="2270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неработающим пенсионерам в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виде ежемесячных денежных выплат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55921" y="4902301"/>
            <a:ext cx="5435295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беременным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женщинам в виде ежемесячной денежной выплаты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31441" y="4460892"/>
            <a:ext cx="5459775" cy="2642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семьям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новорожденными детьми в виде единовременной денежной выплаты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68731" y="5285938"/>
            <a:ext cx="543831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находящимся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трудной жизненной ситуации в виде единовременной денежной выплаты</a:t>
            </a:r>
          </a:p>
        </p:txBody>
      </p:sp>
      <p:sp>
        <p:nvSpPr>
          <p:cNvPr id="17" name="Выноска со стрелкой вправо 16"/>
          <p:cNvSpPr/>
          <p:nvPr/>
        </p:nvSpPr>
        <p:spPr>
          <a:xfrm>
            <a:off x="107504" y="980727"/>
            <a:ext cx="792088" cy="5734425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Дополнительные меры социальной поддержки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для отдельных категорий граждан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58023" y="5661248"/>
            <a:ext cx="5449018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отдельных категорий граждан в виде ежемесячной денежной выплаты 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964382" y="6067245"/>
            <a:ext cx="5442657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неработающим пенсионерам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виде единовременной денежной выплаты на приобретение овощей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55921" y="6453336"/>
            <a:ext cx="5451119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праздничным дням и памятным датам в виде единовременной денежной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выплаты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532804" y="5285938"/>
            <a:ext cx="1227046" cy="272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450,0 тыс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523852" y="5643246"/>
            <a:ext cx="1235998" cy="3240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252,7 тыс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506994" y="6067245"/>
            <a:ext cx="1252856" cy="3060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1 856,0 тыс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100" dirty="0" smtClean="0">
                <a:solidFill>
                  <a:prstClr val="black"/>
                </a:solidFill>
              </a:rPr>
              <a:t>.</a:t>
            </a:r>
            <a:endParaRPr lang="ru-RU" sz="1100" dirty="0">
              <a:solidFill>
                <a:prstClr val="black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32804" y="6457110"/>
            <a:ext cx="1227046" cy="3240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346,0 тыс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502386" y="3001096"/>
            <a:ext cx="1257463" cy="4227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576,0 тыс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87741" y="3513321"/>
            <a:ext cx="1272109" cy="450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192,0 тыс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503936" y="4060079"/>
            <a:ext cx="1255913" cy="2289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1 560,0 тыс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506994" y="4473736"/>
            <a:ext cx="1252855" cy="2514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1000,0 тыс</a:t>
            </a:r>
            <a:r>
              <a:rPr lang="ru-RU" sz="1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517595" y="4902301"/>
            <a:ext cx="1242255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135,0 тыс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000" dirty="0" smtClean="0">
                <a:solidFill>
                  <a:prstClr val="black"/>
                </a:solidFill>
              </a:rPr>
              <a:t>.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523851" y="980728"/>
            <a:ext cx="1235997" cy="3240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912,0 </a:t>
            </a:r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000" dirty="0" smtClean="0">
                <a:solidFill>
                  <a:prstClr val="black"/>
                </a:solidFill>
              </a:rPr>
              <a:t>.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523851" y="1492441"/>
            <a:ext cx="1235998" cy="3240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350,0 </a:t>
            </a:r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495839" y="1978120"/>
            <a:ext cx="1255912" cy="3844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100,0 тыс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509990" y="2488872"/>
            <a:ext cx="1257464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60,0 тыс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Выноска со стрелкой вправо 34"/>
          <p:cNvSpPr/>
          <p:nvPr/>
        </p:nvSpPr>
        <p:spPr>
          <a:xfrm>
            <a:off x="7884368" y="1142746"/>
            <a:ext cx="504056" cy="5454606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Количество получателей, человек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8453925" y="4805207"/>
            <a:ext cx="601161" cy="3131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менее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8462951" y="5285938"/>
            <a:ext cx="590313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менее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41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8462950" y="5690294"/>
            <a:ext cx="597583" cy="276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менее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8454730" y="6067246"/>
            <a:ext cx="605804" cy="3060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 менее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1160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8447461" y="6453336"/>
            <a:ext cx="605802" cy="306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 менее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280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8451107" y="2460085"/>
            <a:ext cx="592135" cy="3240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451107" y="2920920"/>
            <a:ext cx="602158" cy="3780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менее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160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8451107" y="3437510"/>
            <a:ext cx="602158" cy="4325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менее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80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8462951" y="3994030"/>
            <a:ext cx="592135" cy="2949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менее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650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8462950" y="4456689"/>
            <a:ext cx="592135" cy="2684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 менее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8451107" y="1060828"/>
            <a:ext cx="602158" cy="3246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менее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8451107" y="1473550"/>
            <a:ext cx="602156" cy="3429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менее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" dirty="0">
              <a:solidFill>
                <a:prstClr val="black"/>
              </a:solidFill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8451106" y="1986354"/>
            <a:ext cx="602157" cy="362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менее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</a:endParaRPr>
          </a:p>
        </p:txBody>
      </p:sp>
      <p:pic>
        <p:nvPicPr>
          <p:cNvPr id="3074" name="Picture 2" descr="C:\Users\user\Pictures\images (2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873" y="98919"/>
            <a:ext cx="1674490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4544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432048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Привлечение специалистов в Северо-Енисейский район»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37367039"/>
              </p:ext>
            </p:extLst>
          </p:nvPr>
        </p:nvGraphicFramePr>
        <p:xfrm>
          <a:off x="297305" y="2204864"/>
          <a:ext cx="843528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779897"/>
              </p:ext>
            </p:extLst>
          </p:nvPr>
        </p:nvGraphicFramePr>
        <p:xfrm>
          <a:off x="395536" y="1844824"/>
          <a:ext cx="842493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1"/>
                <a:gridCol w="2330785"/>
                <a:gridCol w="4320480"/>
              </a:tblGrid>
              <a:tr h="32003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финансирования, тыс. 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4860032" y="2961701"/>
            <a:ext cx="1800200" cy="8273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3 800,0</a:t>
            </a:r>
            <a:endParaRPr lang="ru-RU" sz="1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7544" y="476672"/>
            <a:ext cx="842493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20000"/>
            <a:r>
              <a:rPr lang="ru-RU" sz="12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Цель муниципальной программы </a:t>
            </a:r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– 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ривлечение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специалистов в учреждения социальной сферы и муниципальные предприятия Северо-Енисейского района, а также молодых специалистов в организации, учредителем или участником которых являются органы местного самоуправления Северо-Енисейского района, органы администрации Северо-Енисейского района с правами юридического лица, КГБУЗ «Северо-Енисейская РБ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001054"/>
              </p:ext>
            </p:extLst>
          </p:nvPr>
        </p:nvGraphicFramePr>
        <p:xfrm>
          <a:off x="467546" y="1268760"/>
          <a:ext cx="8429285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970"/>
                <a:gridCol w="1440463"/>
                <a:gridCol w="1440463"/>
                <a:gridCol w="1440463"/>
                <a:gridCol w="1440463"/>
                <a:gridCol w="1440463"/>
              </a:tblGrid>
              <a:tr h="259916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8 500,0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8 957,5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8 721,0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5 281,5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3 636,0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4886641" y="5445223"/>
            <a:ext cx="1800199" cy="7751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2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4 921,0</a:t>
            </a:r>
            <a:endParaRPr lang="ru-RU" sz="12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3\Documents\Картинки к проекту\Kak_Zarabatyvat_Bolshe_cherez_Privlechenie_Talantlivyh_Sales-Spetsialistov_v_Kompaniyu-1140x45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785" y="3788917"/>
            <a:ext cx="3197002" cy="160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1332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4807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Основные результаты при реализации муниципальной программы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Привлечение специалистов в Северо-Енисейский район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25931735"/>
              </p:ext>
            </p:extLst>
          </p:nvPr>
        </p:nvGraphicFramePr>
        <p:xfrm>
          <a:off x="179512" y="980728"/>
          <a:ext cx="8784976" cy="5760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3583"/>
                <a:gridCol w="943840"/>
                <a:gridCol w="665212"/>
                <a:gridCol w="723086"/>
                <a:gridCol w="723086"/>
                <a:gridCol w="795394"/>
                <a:gridCol w="650775"/>
              </a:tblGrid>
              <a:tr h="438310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Основные результаты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Единицы измерения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9617">
                <a:tc gridSpan="7">
                  <a:txBody>
                    <a:bodyPr/>
                    <a:lstStyle/>
                    <a:p>
                      <a:pPr lv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r>
                        <a:rPr lang="ru-RU" sz="1200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 «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условий для привлечения специалистов в учреждения социальной сферы и муниципальные предприятия Северо-Енисейского района»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10503"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приглашенных и трудоустроенных специалистов в учреждения социальной сферы и муниципальных предприятий, всего:</a:t>
                      </a:r>
                      <a:endParaRPr lang="ru-RU" sz="1100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66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по отраслям: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66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66117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661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66117"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спорт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266117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ЖКХ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7464">
                <a:tc gridSpan="7"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r>
                        <a:rPr lang="ru-RU" sz="1200" kern="1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 «</a:t>
                      </a:r>
                      <a:r>
                        <a:rPr lang="ru-RU" sz="12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условий для привлечения молодых специалистов в организации, учредителем или участником которых являются органы местного самоуправления Северо-Енисейского района, органы администрации Северо-Енисейского района с правами юридического лица, КГБУЗ «Северо-Енисейская РБ»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09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молодых специалистов, трудоустроенных в организации, учредителем или участником которых являются органы местного самоуправления Северо-Енисейского района, органы администрации Северо-Енисейского района с правами юридического лица, КГБУЗ «Северо-Енисейская РБ», всего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6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том числе после получения: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694"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высшего образования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56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среднего профессионального образования</a:t>
                      </a:r>
                      <a:endParaRPr lang="ru-RU" sz="1100" kern="1200" noProof="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25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4624"/>
            <a:ext cx="7272808" cy="936104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Продолжение</a:t>
            </a:r>
            <a:b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Перечень </a:t>
            </a:r>
            <a: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субсидий, предоставляемых из бюджета </a:t>
            </a:r>
            <a:b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Северо-Енисейского </a:t>
            </a:r>
            <a: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района в рамках муниципальных программ </a:t>
            </a:r>
            <a:b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на 2024 </a:t>
            </a:r>
            <a: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sz="14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  <a:endParaRPr lang="ru-RU" sz="18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95680603"/>
              </p:ext>
            </p:extLst>
          </p:nvPr>
        </p:nvGraphicFramePr>
        <p:xfrm>
          <a:off x="179511" y="1136204"/>
          <a:ext cx="8784976" cy="2131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6"/>
                <a:gridCol w="720080"/>
              </a:tblGrid>
              <a:tr h="18601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местного самоуправления»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28 741,1</a:t>
                      </a:r>
                      <a:endParaRPr lang="ru-RU" sz="1000" b="1" i="1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24399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доставке пищевых продуктов и непродовольственных товаров первой необходимости (включая транспортно-заготовительные расходы)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28 219,7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18601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финансовое обеспечение затрат, связанных с оказанием поддержки социально ориентированным некоммерческим организациям в части их уставной деятельности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521,4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186019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«Управление муниципальным имуществом»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1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5 707,2</a:t>
                      </a:r>
                      <a:endParaRPr lang="ru-RU" sz="10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42801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затрат, связанных с предоставлением дополнительных социальных гарантий семьям граждан, участвующих в специальной военной операции, на предоставление им жилищно-коммунальных услуг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5 707,2</a:t>
                      </a:r>
                      <a:endParaRPr lang="ru-RU" sz="8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21094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«Благоустройство территории»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1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12 903,1</a:t>
                      </a:r>
                      <a:endParaRPr lang="ru-RU" sz="1000" b="1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248025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наружному освещению территории населенных пунктов Северо-Енисейского района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12 493,5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  <a:tr h="24399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 на возмещение фактически понесенных затрат по доставке трупов с мест обнаружения в морг </a:t>
                      </a:r>
                      <a:r>
                        <a:rPr lang="ru-RU" sz="10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гп</a:t>
                      </a:r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Северо-Енисейский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409,6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pic>
        <p:nvPicPr>
          <p:cNvPr id="12290" name="Picture 2" descr="C:\Users\user\Pictures\субс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624"/>
            <a:ext cx="190500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Pictures\суб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73017"/>
            <a:ext cx="3339455" cy="261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user\Pictures\субс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45622"/>
            <a:ext cx="3810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916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8920" y="110513"/>
            <a:ext cx="6615448" cy="11430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Строительство объектов недвижимого имущества Северо-Енисейского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района,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(тыс. рублей)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510045"/>
            <a:ext cx="892899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ru-RU" sz="1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год:</a:t>
            </a:r>
          </a:p>
          <a:p>
            <a:pPr lvl="1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коммунальной и транспортной инфраструктуры объекта «Микрорайон «Сосновый бор»,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- 57 505,3 тыс. рублей</a:t>
            </a:r>
          </a:p>
          <a:p>
            <a:pPr lvl="1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Строительство 24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квартирного дома, ул. 50 лет Октября, 12Д, п.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218 746,1 тыс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pPr lvl="1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2025 год:</a:t>
            </a:r>
          </a:p>
          <a:p>
            <a:pPr lvl="1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проектной документации с выполнением инженерно-геологических, инженерно-геодезических изысканий и получением положительного заключения государственной экспертизы на строительство 60 квартирного дома, ул. Ленина, 40А,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14 231,8</a:t>
            </a:r>
          </a:p>
          <a:p>
            <a:pPr lvl="1"/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2026 год:</a:t>
            </a:r>
          </a:p>
          <a:p>
            <a:pPr lvl="1"/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 квартирного дома, ул. Новая, 9А, п. Брянка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164 057,2 тыс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</a:p>
          <a:p>
            <a:pPr lvl="1"/>
            <a:endParaRPr lang="ru-RU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sz="1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3327" y="3933056"/>
            <a:ext cx="63572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год: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расходного склада нефтепродуктов,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ул. Энергетиков, 2А, 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Енашимо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50 000,0  тыс. рублей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Строительство объекта «Водозабор подземных вод для хозяйственно-питьевого водоснабжения»,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Северо-Енисейский, пер.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Артельский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 – 70 000,0 тыс. рублей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Подготовка проектной документации с выполнением инженерно-геологических, инженерно-геодезических изысканий и получением положительного заключения государственной экспертизы на строительство водозабора подземных вод по ул. Нагорная, 3А в п Новая 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9 055,8 тыс. рублей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Подготовка проектной документации с выполнением инженерно-геологических, инженерно-геодезических изысканий и получением положительного заключения государственной экспертизы на строительство водозабора подземных вод по ул. 50 лет Октября, 16 в п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8 721,7 тыс. рублей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Подготовка проектной документации с выполнением инженерно-геологических, инженерно-геодезических изысканий и получением положительного заключения государственной экспертизы на строительство бани в п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Брянка – 7 706,3 тыс. рублей</a:t>
            </a:r>
          </a:p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2025 год: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Строительство расходного склада нефтепродуктов, ул. Энергетиков, 2А, п. 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Енашимо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100 000,0</a:t>
            </a:r>
          </a:p>
          <a:p>
            <a:endParaRPr lang="ru-RU" sz="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987824" y="938670"/>
            <a:ext cx="3240360" cy="81175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Жилищное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хозяйство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276 251,4, 2025 </a:t>
            </a:r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14 231,8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164 057,2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2891192" y="3140968"/>
            <a:ext cx="3361615" cy="736422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Коммунальное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хозяйство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145 483,8, 2025 </a:t>
            </a:r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100 000,0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\\Novoselova\мои документы\Бюджет проект 2024-2026\БЮДЖЕТ ДЛЯ ГРАЖДАН\Картинки к проекту\стройки2222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453194"/>
            <a:ext cx="2480084" cy="307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\\Novoselova\мои документы\Бюджет проект 2024-2026\БЮДЖЕТ ДЛЯ ГРАЖДАН\Картинки к проекту\стройки77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30" y="116632"/>
            <a:ext cx="1868482" cy="163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175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8920" y="110513"/>
            <a:ext cx="6512511" cy="11430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Строительство объектов недвижимого имущества Северо-Енисейского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района,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(тыс. рублей)</a:t>
            </a: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4211960" y="1484784"/>
            <a:ext cx="3348372" cy="686973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144 698,8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2373045"/>
            <a:ext cx="54726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2025 год</a:t>
            </a:r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Строительство здания культурно-досугового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центра, п. Брянка ул. Школьная,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26В – 144 698,8 тыс. рублей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62033" y="0"/>
            <a:ext cx="1383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</a:rPr>
              <a:t>продолжение</a:t>
            </a:r>
            <a:endParaRPr lang="ru-RU" sz="16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875534" y="3717032"/>
            <a:ext cx="3408433" cy="81175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Массовый спорт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22 116,4, 2025 </a:t>
            </a:r>
            <a:r>
              <a:rPr lang="ru-RU" sz="1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27 997,1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975" y="4707433"/>
            <a:ext cx="481736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год</a:t>
            </a:r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Подготовка проектной документации с выполнением инженерно-геодезических изысканий и получением положительного заключения государственной экспертизы на строительство объекта «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Скейт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-парк «Виражи», ул. Ленина, 9Д,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Северо-Енисейский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- 76,9 тыс. рублей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скейт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-парка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«Виражи», ул. Ленина, 9Д,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Северо-Енисейский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- 22 039,5 тыс. рублей</a:t>
            </a:r>
          </a:p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Реконструкция здания бассейна «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Аяхта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», ул. Фабричная, 1Б,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Северо-Енисейский в части изменения параметров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крыши – 27 997,1 тыс. рублей</a:t>
            </a:r>
            <a:endParaRPr lang="ru-RU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7" descr="\\novoselova\%D0%BC%D0%BE%D0%B8 %D0%B4%D0%BE%D0%BA%D1%83%D0%BC%D0%B5%D0%BD%D1%82%D1%8B\%D0%91%D1%8E%D0%B4%D0%B6%D0%B5%D1%82 %D0%BF%D1%80%D0%BE%D0%B5%D0%BA%D1%82 2024-2026\%D0%91%D0%AE%D0%94%D0%96%D0%95%D0%A2 %D0%94%D0%9B%D0%AF %D0%93%D0%A0%D0%90%D0%96%D0%94%D0%90%D0%9D\%D0%9A%D0%B0%D1%80%D1%82%D0%B8%D0%BD%D0%BA%D0%B8 %D0%BA %D0%BF%D1%80%D0%BE%D0%B5%D0%BA%D1%82%D1%83\%D1%81%D0%BA%D0%B5%D0%B9%D1%82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9" descr="\\novoselova\%D0%BC%D0%BE%D0%B8 %D0%B4%D0%BE%D0%BA%D1%83%D0%BC%D0%B5%D0%BD%D1%82%D1%8B\%D0%91%D1%8E%D0%B4%D0%B6%D0%B5%D1%82 %D0%BF%D1%80%D0%BE%D0%B5%D0%BA%D1%82 2024-2026\%D0%91%D0%AE%D0%94%D0%96%D0%95%D0%A2 %D0%94%D0%9B%D0%AF %D0%93%D0%A0%D0%90%D0%96%D0%94%D0%90%D0%9D\%D0%9A%D0%B0%D1%80%D1%82%D0%B8%D0%BD%D0%BA%D0%B8 %D0%BA %D0%BF%D1%80%D0%BE%D0%B5%D0%BA%D1%82%D1%83\%D1%81%D0%BA%D0%B5%D1%86%D1%86%D1%86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11" descr="\\novoselova\%D0%BC%D0%BE%D0%B8 %D0%B4%D0%BE%D0%BA%D1%83%D0%BC%D0%B5%D0%BD%D1%82%D1%8B\%D0%91%D1%8E%D0%B4%D0%B6%D0%B5%D1%82 %D0%BF%D1%80%D0%BE%D0%B5%D0%BA%D1%82 2024-2026\%D0%91%D0%AE%D0%94%D0%96%D0%95%D0%A2 %D0%94%D0%9B%D0%AF %D0%93%D0%A0%D0%90%D0%96%D0%94%D0%90%D0%9D\%D0%9A%D0%B0%D1%80%D1%82%D0%B8%D0%BD%D0%BA%D0%B8 %D0%BA %D0%BF%D1%80%D0%BE%D0%B5%D0%BA%D1%82%D1%83\%D1%81%D0%BA%D0%B5%D1%86%D1%86%D1%86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2060" name="Picture 12" descr="\\Novoselova\мои документы\Бюджет проект 2024-2026\БЮДЖЕТ ДЛЯ ГРАЖДАН\Картинки к проекту\сссс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73016"/>
            <a:ext cx="314744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\\Novoselova\мои документы\Бюджет проект 2024-2026\БЮДЖЕТ ДЛЯ ГРАЖДАН\Картинки к проекту\ддодододо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14" y="1064779"/>
            <a:ext cx="234315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158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003232" cy="864096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Капитальный ремонт объектов недвижимого имущества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Северо-Енисейского района, (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тыс. рублей) </a:t>
            </a:r>
            <a:endParaRPr lang="ru-RU" sz="18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07503" y="2564904"/>
            <a:ext cx="3456384" cy="72008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год – 4 279,9; 2025 год – 10 442,0 ; 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2026 год – 10 989,2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7504" y="692696"/>
            <a:ext cx="3456384" cy="72008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Другие общегосударственные вопросы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год  - 28783,0 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13254" y="5301208"/>
            <a:ext cx="3450633" cy="723798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год – 33 268,3 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3255" y="1340768"/>
            <a:ext cx="35946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2024: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здания администрации п. Новая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п.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Енашимо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ул. Юбилейная, 23, п. Новая 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20 094,7 тыс. рублей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нежилого помещения, ул. Коммунистическая, 7, помещение 2,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8 688,3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1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5" y="3284984"/>
            <a:ext cx="37444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2024: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здания конечного остановочного пункта межпоселкового общественного транспорта, ул. Шевченко, 2А, 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Северо-Енисейский – 4 279,9 тыс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2025: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Разработка проектной документации на капитальный ремонт участка улично-дорожной сети улиц Гоголя, Гастелло, Маяковского в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10 442,0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2026: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Разработка проектной документации на капитальный ремонт участка улично-дорожной сети улиц Комсомольская, Пушкина, Горького в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10 989,2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1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745" y="5997534"/>
            <a:ext cx="3723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2024: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поселкового стадиона, ул. Фабричная, 1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Северо-Енисейский – 33 268,3 тыс. рублей</a:t>
            </a: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4788024" y="1220852"/>
            <a:ext cx="3456384" cy="72008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год  - 65 885,2; 2025 год – 24 952,1 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3968" y="2119549"/>
            <a:ext cx="460851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2024:</a:t>
            </a:r>
          </a:p>
          <a:p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кровли здания муниципального бюджетного общеобразовательного учреждения «Северо-Енисейская средняя школа № 2», ул. Карла Маркса, 26,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15 885,6 тыс. рублей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участков сетей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тепловодоснабжения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территории муниципального бюджетного общеобразовательного учреждения «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Тейская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средняя школа № 3», ул. Октябрьская, 8, п. Тея – 1 040,6 тыс. рублей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здания муниципального бюджетного общеобразовательного учреждения «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Брянковская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средняя школа № 5» в части заметы инженерных систем, ул. Школьная, 42, п.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Брянка – 45 212,9 тыс. рублей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здания филиала муниципального бюджетного общеобразовательного учреждения «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Вельминская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основная школа № 9», ул. Набережная, 9/2, д. 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Куромба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3 746,1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endParaRPr lang="ru-RU" sz="1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2025: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кровли здания спортивного зала муниципального бюджетного учреждения дополнительного образования «Северо-Енисейская спортивная школа» ул. Северная, 3 в п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7 060,3 тыс. рублей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кровли здания муниципального бюджетного общеобразовательного учреждения «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Тейская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средняя школа № 3», ул. Октябрьская, 8, п.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11 351,4 тыс. рублей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фасада здания муниципального бюджетного общеобразовательного учреждения «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Вельминская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основная школа № 9», ул. </a:t>
            </a:r>
            <a:endParaRPr lang="ru-RU" sz="1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Центральная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25, п. </a:t>
            </a:r>
            <a:r>
              <a:rPr lang="ru-RU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Вельмо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3 966,6 тыс. рублей</a:t>
            </a:r>
          </a:p>
          <a:p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здания теплицы муниципального бюджетного общеобразовательного учреждения «Северо-Енисейская средняя школа № 2» по ул. Карла Маркса 26Б, </a:t>
            </a:r>
            <a:r>
              <a:rPr lang="ru-RU" sz="1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2 573,8 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057643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200800" cy="864096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Капитальный ремонт объектов недвижимого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имущества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Северо-Енисейского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района, (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тыс. рублей) </a:t>
            </a:r>
            <a:endParaRPr lang="ru-RU" sz="1800" dirty="0"/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2356365" y="733006"/>
            <a:ext cx="3456384" cy="72008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год  - 20 029,9; 2025 год – 61 065,1; </a:t>
            </a:r>
          </a:p>
          <a:p>
            <a:pPr algn="ctr"/>
            <a:r>
              <a:rPr lang="ru-RU" sz="1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2026 год – 122 123,2 </a:t>
            </a:r>
            <a:endParaRPr lang="ru-RU" sz="1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708" y="1196752"/>
            <a:ext cx="5221379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участка сети теплоснабжения, ул. Центральная, п.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Вангаш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2 638,0 тыс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16 квартирного дома, ул. Донского, д. 61А, </a:t>
            </a:r>
            <a:r>
              <a:rPr lang="ru-RU" sz="95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</a:t>
            </a:r>
          </a:p>
          <a:p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1 590,7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Металлистов, д. 15, </a:t>
            </a:r>
            <a:r>
              <a:rPr lang="ru-RU" sz="95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933,7 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4 квартирного дома, ул. Октябрьская, д. 31А, кв. 1,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1 979,7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Дражников, д. 20, кв. 1, п. Новая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- 5789,8 тыс.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4 квартирного дома, ул. Студенческая, д. 4, кв. 1, п.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Вангаш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1 851,0 тыс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Лесная, д. 5, кв. 1, 2,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Брянка – 4 277,5 тыс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Зеленая, д. 5, кв. 2, п.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Енашимо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969,5 тыс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95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95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2025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Нагорная, д. 12, кв. 2, </a:t>
            </a:r>
            <a:r>
              <a:rPr lang="ru-RU" sz="95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</a:t>
            </a:r>
          </a:p>
          <a:p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8 889,7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Лесная, д. 17, кв. 1,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6 399,2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3 квартирного дома, ул. Северная, д. 5, кв. 1, 2,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10 362,8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4 квартирного дома, ул. Юбилейная, д. 41, п. Новая </a:t>
            </a:r>
            <a:r>
              <a:rPr lang="ru-RU" sz="95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540,1 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Юбилейная, д. 28 кв.2, п. Новая </a:t>
            </a:r>
            <a:r>
              <a:rPr lang="ru-RU" sz="95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4 241,0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Дражников, д. 2 кв.2, п. Новая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4 823,9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квартирного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дома, ул. Дражников, д. 11 </a:t>
            </a:r>
            <a:r>
              <a:rPr lang="ru-RU" sz="95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.1, п. Новая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4 813,7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</a:p>
          <a:p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2 квартирного дома, ул. Дражников, д. 25 кв.2, п. Новая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4 912,7 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Северная, д. 8, кв. 1, 2,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Брянка – 10 267,5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4 квартирного дома, ул. Набережная, д. 27В, кв. 3, 4,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Брянка – 5 814,5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95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92080" y="1453086"/>
            <a:ext cx="3600400" cy="480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2026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Фрунзе, д. 12, кв. 2, </a:t>
            </a:r>
            <a:r>
              <a:rPr lang="ru-RU" sz="95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Северо-Енисейский – 5 880,7 тыс. рублей</a:t>
            </a:r>
          </a:p>
          <a:p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2 квартирного дома, ул. 60 лет ВЛКСМ, д. 4,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11 539,0 тыс. рублей</a:t>
            </a:r>
          </a:p>
          <a:p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4 квартирного дома, ул. Шоссейная, д. 45, кв. 2,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9 209,2 тыс. рублей</a:t>
            </a:r>
          </a:p>
          <a:p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3 квартирного дома, ул. Первомайская, д. 5, кв. 2,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Тея – 6 823,2 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4 квартирного дома, ул. Нагорная, д. 8 кв. 1, 2, п. Новая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10 528,3 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4 квартирного дома, ул. Нагорная, д. 10 кв. 1, п. Новая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6 042,9 тыс. рублей</a:t>
            </a:r>
          </a:p>
          <a:p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2 квартирного дома, ул. Нагорная, д. 15 кв. 2, п. Новая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4 761,9 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4 квартирного дома, ул. Лесная, д. 7 кв. 1, 3, 4, п. Новая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95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19 184,2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2 квартирного дома, ул. Юбилейная, д. 55 кв. 2, п. Новая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5 258,2 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5 квартирного дома, ул. Лесная, д. 2 кв. 2, 3, 5, п.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Енашимо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12 586,4 тыс. рублей</a:t>
            </a:r>
          </a:p>
          <a:p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</a:t>
            </a:r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ремонт 2 квартирного дома, ул. Зеленая, д. 3, п.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Енашимо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8 964,5 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Новая, д. 5, кв. 2,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Брянка – 4 701,5 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4 квартирного дома, ул. Заречная, д. 10, кв. 2,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Брянка – 4 644,4 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Лесная, д. 6, кв. 2, п. 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Брянка – 5 716,6 тыс. рублей</a:t>
            </a:r>
          </a:p>
          <a:p>
            <a:r>
              <a:rPr lang="ru-RU" sz="9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Капитальный ремонт 2 квартирного дома, ул. Юбилейная, д. 5, кв. 1, п. Новая </a:t>
            </a:r>
            <a:r>
              <a:rPr lang="ru-RU" sz="9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Калами</a:t>
            </a:r>
            <a:r>
              <a:rPr lang="ru-RU" sz="9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6 282,2 тыс. рублей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96336" y="108936"/>
            <a:ext cx="1440160" cy="298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prstClr val="black"/>
                </a:solidFill>
                <a:latin typeface="Times New Roman" pitchFamily="18" charset="0"/>
              </a:rPr>
              <a:t>продолжение</a:t>
            </a:r>
          </a:p>
        </p:txBody>
      </p:sp>
    </p:spTree>
    <p:extLst>
      <p:ext uri="{BB962C8B-B14F-4D97-AF65-F5344CB8AC3E}">
        <p14:creationId xmlns:p14="http://schemas.microsoft.com/office/powerpoint/2010/main" val="1162227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6037"/>
            <a:ext cx="7056784" cy="57606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«Развитие образования»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841232711"/>
              </p:ext>
            </p:extLst>
          </p:nvPr>
        </p:nvGraphicFramePr>
        <p:xfrm>
          <a:off x="297305" y="2204864"/>
          <a:ext cx="843528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418585"/>
              </p:ext>
            </p:extLst>
          </p:nvPr>
        </p:nvGraphicFramePr>
        <p:xfrm>
          <a:off x="323528" y="2231151"/>
          <a:ext cx="842493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3671"/>
                <a:gridCol w="2330785"/>
                <a:gridCol w="4320480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Подпрограмма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финансирования, тыс.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6164234" y="4653136"/>
            <a:ext cx="1296144" cy="36004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Краевой бюджет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23 706,6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4653136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Местный бюджет 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28 896,5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0297" y="5401472"/>
            <a:ext cx="1296144" cy="36004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Краевой бюджет 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321 098,5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54908" y="5401472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403 470,4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1601" y="6165304"/>
            <a:ext cx="1296144" cy="36004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Краевой бюджет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3 681,4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2000" y="6165304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83 564,5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54908" y="3068960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Местный бюджет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29 748,1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0737" y="3861048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Местный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бюджет</a:t>
            </a:r>
          </a:p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1 974,4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3528" y="764704"/>
            <a:ext cx="8568952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200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Цель муниципальной программы – обеспечение высокого качества образования на территории района, соответствующего потребностям граждан и перспективным задачам развития экономики, организация отдыха и оздоровления детей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528384"/>
              </p:ext>
            </p:extLst>
          </p:nvPr>
        </p:nvGraphicFramePr>
        <p:xfrm>
          <a:off x="323528" y="1412776"/>
          <a:ext cx="8568948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158"/>
                <a:gridCol w="1428158"/>
                <a:gridCol w="1428158"/>
                <a:gridCol w="1428158"/>
                <a:gridCol w="1428158"/>
                <a:gridCol w="1428158"/>
              </a:tblGrid>
              <a:tr h="259916">
                <a:tc rowSpan="2"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финансирования,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9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827 411,8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866 521,5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959 552,4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890 033,1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863 147,4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450471857"/>
              </p:ext>
            </p:extLst>
          </p:nvPr>
        </p:nvGraphicFramePr>
        <p:xfrm>
          <a:off x="6228185" y="2617810"/>
          <a:ext cx="2589534" cy="1675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027" name="Picture 3" descr="C:\Users\User3\Documents\Картинки к проекту\1674049065_gas-kvas-com-p-risunok-na-temu-ya-pervoklassnik-dlya-dete-1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991" y="5286302"/>
            <a:ext cx="159508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102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7892</Words>
  <Application>Microsoft Office PowerPoint</Application>
  <PresentationFormat>Экран (4:3)</PresentationFormat>
  <Paragraphs>1714</Paragraphs>
  <Slides>37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37</vt:i4>
      </vt:variant>
    </vt:vector>
  </HeadingPairs>
  <TitlesOfParts>
    <vt:vector size="49" baseType="lpstr">
      <vt:lpstr>Тема Office</vt:lpstr>
      <vt:lpstr>Воздушный поток</vt:lpstr>
      <vt:lpstr>1_Воздушный поток</vt:lpstr>
      <vt:lpstr>2_Воздушный поток</vt:lpstr>
      <vt:lpstr>3_Воздушный поток</vt:lpstr>
      <vt:lpstr>4_Воздушный поток</vt:lpstr>
      <vt:lpstr>5_Воздушный поток</vt:lpstr>
      <vt:lpstr>6_Воздушный поток</vt:lpstr>
      <vt:lpstr>7_Воздушный поток</vt:lpstr>
      <vt:lpstr>8_Воздушный поток</vt:lpstr>
      <vt:lpstr>9_Воздушный поток</vt:lpstr>
      <vt:lpstr>10_Воздушный поток</vt:lpstr>
      <vt:lpstr>Отраслевая структура расходов по разделам бюджетной классификации РФ в 2024 году (тыс. рублей)</vt:lpstr>
      <vt:lpstr>Расходы  на реализацию муниципальных программ  и непрограммных расходов в 2024-2026 годах (тыс. рублей) </vt:lpstr>
      <vt:lpstr>Перечень субсидий, предоставляемых из бюджета  Северо-Енисейского района в рамках муниципальных программ  на 2024 год, (тыс. рублей)</vt:lpstr>
      <vt:lpstr>Продолжение Перечень субсидий, предоставляемых из бюджета  Северо-Енисейского района в рамках муниципальных программ  на 2024 год, (тыс. рублей)</vt:lpstr>
      <vt:lpstr>Строительство объектов недвижимого имущества Северо-Енисейского района, (тыс. рублей)</vt:lpstr>
      <vt:lpstr>Строительство объектов недвижимого имущества Северо-Енисейского района, (тыс. рублей)</vt:lpstr>
      <vt:lpstr>Капитальный ремонт объектов недвижимого имущества  Северо-Енисейского района, (тыс. рублей) </vt:lpstr>
      <vt:lpstr>Капитальный ремонт объектов недвижимого имущества  Северо-Енисейского района, (тыс. рублей) </vt:lpstr>
      <vt:lpstr>Муниципальная программа «Развитие образования»</vt:lpstr>
      <vt:lpstr>Динамика численности детей, охваченных дошкольным, общим и дополнительным образованием, человек</vt:lpstr>
      <vt:lpstr>Основные результаты при реализации муниципальной программы «Развитие образования»</vt:lpstr>
      <vt:lpstr>Муниципальная программа «Реформирование и модернизация жилищно-коммунального хозяйства и повышение энергетической эффективности» </vt:lpstr>
      <vt:lpstr>Основные результаты при реализации муниципальной программы «Реформирование и модернизация жилищно-коммунального хозяйства и повышение энергетической эффективности»</vt:lpstr>
      <vt:lpstr>Муниципальная программа «Защита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правонарушений»</vt:lpstr>
      <vt:lpstr>Основные результаты при реализации муниципальной программы «Защита населения и территории Северо-Енисейского района от чрезвычайных ситуаций природного и техногенного характера и обеспечение профилактики правонарушений»</vt:lpstr>
      <vt:lpstr>Муниципальная программа «Развитие культуры»</vt:lpstr>
      <vt:lpstr>Основные результаты при реализации муниципальной программы «Развитие культуры»</vt:lpstr>
      <vt:lpstr>Муниципальная программа «Развитие физической культуры, спорта и молодежной политики»</vt:lpstr>
      <vt:lpstr>Основные результаты при реализации муниципальной программы «Развитие физической культуры, спорта и молодежной политики»</vt:lpstr>
      <vt:lpstr>Муниципальная программа «Развитие транспортной системы Северо-Енисейского района» </vt:lpstr>
      <vt:lpstr>Презентация PowerPoint</vt:lpstr>
      <vt:lpstr>Муниципальная программа «Развитие местного самоуправления» </vt:lpstr>
      <vt:lpstr>Муниципальная программа «Создание условий для обеспечения доступным и комфортным жильем граждан Северо-Енисейского района»</vt:lpstr>
      <vt:lpstr>Презентация PowerPoint</vt:lpstr>
      <vt:lpstr>Муниципальная программа «Управление муниципальными финансами» </vt:lpstr>
      <vt:lpstr>Муниципальная программа «Содействие развитию гражданского общества»</vt:lpstr>
      <vt:lpstr>Муниципальная программа «Управление муниципальным имуществом» </vt:lpstr>
      <vt:lpstr>Презентация PowerPoint</vt:lpstr>
      <vt:lpstr>Муниципальная программа «Благоустройство территории»</vt:lpstr>
      <vt:lpstr>Презентация PowerPoint</vt:lpstr>
      <vt:lpstr>Благоустройство территории населенных пунктов Северо-Енисейского района     на 2024 год, (тыс. рублей)</vt:lpstr>
      <vt:lpstr>Благоустройство территории населенных пунктов Северо-Енисейского района на 2024 год, (тыс. рублей)</vt:lpstr>
      <vt:lpstr>Муниципальная программа «Формирование комфортной городской (сельской) среды Северо-Енисейского района на 2018-2024 годы»</vt:lpstr>
      <vt:lpstr>Муниципальная программа «Развитие социальных отношений, рост благополучия и защищенности граждан в Северо-Енисейском районе»</vt:lpstr>
      <vt:lpstr>Дополнительные меры социальной поддержки для отдельных категорий граждан </vt:lpstr>
      <vt:lpstr>Муниципальная программа «Привлечение специалистов в Северо-Енисейский район»</vt:lpstr>
      <vt:lpstr>Основные результаты при реализации муниципальной программы  «Привлечение специалистов в Северо-Енисейский район»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User3</dc:creator>
  <cp:lastModifiedBy>User3</cp:lastModifiedBy>
  <cp:revision>46</cp:revision>
  <cp:lastPrinted>2023-11-14T10:49:23Z</cp:lastPrinted>
  <dcterms:created xsi:type="dcterms:W3CDTF">2023-11-13T03:41:05Z</dcterms:created>
  <dcterms:modified xsi:type="dcterms:W3CDTF">2024-01-09T05:52:43Z</dcterms:modified>
</cp:coreProperties>
</file>