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9" r:id="rId3"/>
    <p:sldId id="257" r:id="rId4"/>
    <p:sldId id="261" r:id="rId5"/>
    <p:sldId id="262" r:id="rId6"/>
    <p:sldId id="260" r:id="rId7"/>
    <p:sldId id="258" r:id="rId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624047468865463E-3"/>
          <c:y val="1.8342255977113718E-2"/>
          <c:w val="0.98111634094766376"/>
          <c:h val="0.9752783835420807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dLbls>
            <c:dLbl>
              <c:idx val="0"/>
              <c:layout>
                <c:manualLayout>
                  <c:x val="-4.2296626580190684E-2"/>
                  <c:y val="0.36085173277665894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3 878 201,7</a:t>
                    </a:r>
                  </a:p>
                  <a:p>
                    <a:r>
                      <a:rPr lang="ru-RU" sz="14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(100%)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753006867549698E-4"/>
          <c:y val="0.23658193453297016"/>
          <c:w val="0.74509266127293039"/>
          <c:h val="0.742647446047907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explosion val="13"/>
          <c:dPt>
            <c:idx val="0"/>
            <c:bubble3D val="0"/>
            <c:explosion val="0"/>
          </c:dPt>
          <c:dLbls>
            <c:dLbl>
              <c:idx val="0"/>
              <c:layout>
                <c:manualLayout>
                  <c:x val="-2.8829645543260052E-2"/>
                  <c:y val="0.35669793598920319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3 157 153,1</a:t>
                    </a:r>
                  </a:p>
                  <a:p>
                    <a:r>
                      <a:rPr lang="ru-RU" sz="12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(81,4%)</a:t>
                    </a:r>
                    <a:endParaRPr lang="ru-RU" sz="1200" b="1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748330993525971E-4"/>
          <c:y val="0.25735255395209283"/>
          <c:w val="0.74509266127293039"/>
          <c:h val="0.742647446047907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dPt>
            <c:idx val="0"/>
            <c:bubble3D val="0"/>
          </c:dPt>
          <c:dLbls>
            <c:dLbl>
              <c:idx val="0"/>
              <c:layout>
                <c:manualLayout>
                  <c:x val="1.9256080390160732E-2"/>
                  <c:y val="0.2237653175140806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483 466,2</a:t>
                    </a:r>
                  </a:p>
                  <a:p>
                    <a:r>
                      <a:rPr lang="ru-RU" sz="11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(12,5 %)</a:t>
                    </a:r>
                    <a:endParaRPr lang="ru-RU" b="1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475196297889318E-2"/>
          <c:y val="0.24780781606811167"/>
          <c:w val="0.74509266127293039"/>
          <c:h val="0.742647446047907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/>
            </a:solidFill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explosion val="22"/>
          <c:dPt>
            <c:idx val="0"/>
            <c:bubble3D val="0"/>
            <c:explosion val="0"/>
          </c:dPt>
          <c:cat>
            <c:strRef>
              <c:f>Лист1!$A$2</c:f>
              <c:strCache>
                <c:ptCount val="1"/>
                <c:pt idx="0">
                  <c:v>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528588610927288E-2"/>
          <c:y val="9.070420746901138E-2"/>
          <c:w val="0.90947141138907273"/>
          <c:h val="0.7738223530718808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</c:v>
                </c:pt>
              </c:strCache>
            </c:strRef>
          </c:tx>
          <c:dPt>
            <c:idx val="1"/>
            <c:bubble3D val="0"/>
            <c:spPr>
              <a:solidFill>
                <a:srgbClr val="FFC0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7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6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3157153.1</c:v>
                </c:pt>
                <c:pt idx="1">
                  <c:v>237582.4</c:v>
                </c:pt>
                <c:pt idx="2">
                  <c:v>483466.2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8595787336760559E-2"/>
          <c:y val="0.80073404542352433"/>
          <c:w val="0.47726988667925796"/>
          <c:h val="0.16814203183773233"/>
        </c:manualLayout>
      </c:layout>
      <c:overlay val="0"/>
      <c:txPr>
        <a:bodyPr/>
        <a:lstStyle/>
        <a:p>
          <a:pPr>
            <a:defRPr sz="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918977519114511E-2"/>
          <c:y val="3.6269593046789839E-2"/>
          <c:w val="0.70911388793791863"/>
          <c:h val="0.8373788167562192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Другие налоговые доходы (налоги на совокупный доход,НИФЛ,акцизы,госпошлина)</c:v>
                </c:pt>
              </c:strCache>
            </c:strRef>
          </c:tx>
          <c:spPr>
            <a:solidFill>
              <a:schemeClr val="accent6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4.1709964017766473E-3"/>
                  <c:y val="1.36751768620314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903321339255746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7806642678510985E-3"/>
                  <c:y val="1.5954373005703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1709964017766473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7805547928799229E-3"/>
                  <c:y val="1.82335691493751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7806642678510985E-3"/>
                  <c:y val="1.82335691493754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7806642678510985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3903321339254471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3903321339255492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2020
2 495 271,1</c:v>
                </c:pt>
                <c:pt idx="1">
                  <c:v>2021
2 640 559,5</c:v>
                </c:pt>
                <c:pt idx="2">
                  <c:v>2022
1 940 936,8</c:v>
                </c:pt>
                <c:pt idx="3">
                  <c:v>2023
3 304 430,5</c:v>
                </c:pt>
                <c:pt idx="4">
                  <c:v>2024
3 157 153,0</c:v>
                </c:pt>
                <c:pt idx="5">
                  <c:v>2025
3 171 586,5</c:v>
                </c:pt>
                <c:pt idx="6">
                  <c:v>2026
3 242 835,9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20464.5</c:v>
                </c:pt>
                <c:pt idx="1">
                  <c:v>23038.7</c:v>
                </c:pt>
                <c:pt idx="2">
                  <c:v>30263.1</c:v>
                </c:pt>
                <c:pt idx="3">
                  <c:v>29270.3</c:v>
                </c:pt>
                <c:pt idx="4">
                  <c:v>33226.5</c:v>
                </c:pt>
                <c:pt idx="5">
                  <c:v>34319.1</c:v>
                </c:pt>
                <c:pt idx="6">
                  <c:v>35452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НДФЛ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1.8233389685112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1.8233389685112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5613285357021969E-3"/>
                  <c:y val="1.59543730057033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5613285357021969E-3"/>
                  <c:y val="1.8233569149375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1709964017765458E-3"/>
                  <c:y val="1.8233569149375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1709964017765458E-3"/>
                  <c:y val="1.8233569149375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7806642678512004E-3"/>
                  <c:y val="1.8233569149375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7806642678510985E-3"/>
                  <c:y val="1.8233569149375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2020
2 495 271,1</c:v>
                </c:pt>
                <c:pt idx="1">
                  <c:v>2021
2 640 559,5</c:v>
                </c:pt>
                <c:pt idx="2">
                  <c:v>2022
1 940 936,8</c:v>
                </c:pt>
                <c:pt idx="3">
                  <c:v>2023
3 304 430,5</c:v>
                </c:pt>
                <c:pt idx="4">
                  <c:v>2024
3 157 153,0</c:v>
                </c:pt>
                <c:pt idx="5">
                  <c:v>2025
3 171 586,5</c:v>
                </c:pt>
                <c:pt idx="6">
                  <c:v>2026
3 242 835,9</c:v>
                </c:pt>
              </c:strCache>
            </c:strRef>
          </c:cat>
          <c:val>
            <c:numRef>
              <c:f>Лист1!$C$2:$C$8</c:f>
              <c:numCache>
                <c:formatCode>#,##0.0</c:formatCode>
                <c:ptCount val="7"/>
                <c:pt idx="0">
                  <c:v>672150.1</c:v>
                </c:pt>
                <c:pt idx="1">
                  <c:v>700502.9</c:v>
                </c:pt>
                <c:pt idx="2">
                  <c:v>776147.2</c:v>
                </c:pt>
                <c:pt idx="3">
                  <c:v>969160.2</c:v>
                </c:pt>
                <c:pt idx="4">
                  <c:v>951875.7</c:v>
                </c:pt>
                <c:pt idx="5">
                  <c:v>1011507</c:v>
                </c:pt>
                <c:pt idx="6">
                  <c:v>1079596.5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 на прибыль организаций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903321339255492E-3"/>
                  <c:y val="4.55839228734373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903321339256002E-3"/>
                  <c:y val="4.55839228734390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4.55839228734373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903321339255492E-3"/>
                  <c:y val="6.83758843101573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6.83758843101573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6.9516606696277457E-3"/>
                  <c:y val="4.55839228734382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5613285357020946E-3"/>
                  <c:y val="1.8233569149375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5613285357021969E-3"/>
                  <c:y val="1.8233389685112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3903321339255492E-3"/>
                  <c:y val="1.8233569149375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2020
2 495 271,1</c:v>
                </c:pt>
                <c:pt idx="1">
                  <c:v>2021
2 640 559,5</c:v>
                </c:pt>
                <c:pt idx="2">
                  <c:v>2022
1 940 936,8</c:v>
                </c:pt>
                <c:pt idx="3">
                  <c:v>2023
3 304 430,5</c:v>
                </c:pt>
                <c:pt idx="4">
                  <c:v>2024
3 157 153,0</c:v>
                </c:pt>
                <c:pt idx="5">
                  <c:v>2025
3 171 586,5</c:v>
                </c:pt>
                <c:pt idx="6">
                  <c:v>2026
3 242 835,9</c:v>
                </c:pt>
              </c:strCache>
            </c:strRef>
          </c:cat>
          <c:val>
            <c:numRef>
              <c:f>Лист1!$D$2:$D$8</c:f>
              <c:numCache>
                <c:formatCode>#,##0.0</c:formatCode>
                <c:ptCount val="7"/>
                <c:pt idx="0">
                  <c:v>1802656.5</c:v>
                </c:pt>
                <c:pt idx="1">
                  <c:v>1917017.9</c:v>
                </c:pt>
                <c:pt idx="2">
                  <c:v>1134526.5</c:v>
                </c:pt>
                <c:pt idx="3">
                  <c:v>2306000</c:v>
                </c:pt>
                <c:pt idx="4">
                  <c:v>2172150.9</c:v>
                </c:pt>
                <c:pt idx="5">
                  <c:v>2125760.4</c:v>
                </c:pt>
                <c:pt idx="6">
                  <c:v>2127787.4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835904"/>
        <c:axId val="37837440"/>
        <c:axId val="37774208"/>
      </c:bar3DChart>
      <c:catAx>
        <c:axId val="37835904"/>
        <c:scaling>
          <c:orientation val="minMax"/>
        </c:scaling>
        <c:delete val="0"/>
        <c:axPos val="b"/>
        <c:majorGridlines/>
        <c:numFmt formatCode="General" sourceLinked="1"/>
        <c:majorTickMark val="in"/>
        <c:minorTickMark val="in"/>
        <c:tickLblPos val="low"/>
        <c:txPr>
          <a:bodyPr rot="-5400000" vert="horz"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7837440"/>
        <c:crosses val="autoZero"/>
        <c:auto val="0"/>
        <c:lblAlgn val="ctr"/>
        <c:lblOffset val="100"/>
        <c:noMultiLvlLbl val="0"/>
      </c:catAx>
      <c:valAx>
        <c:axId val="37837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/>
          </c:spPr>
        </c:majorGridlines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7835904"/>
        <c:crosses val="autoZero"/>
        <c:crossBetween val="between"/>
      </c:valAx>
      <c:serAx>
        <c:axId val="37774208"/>
        <c:scaling>
          <c:orientation val="minMax"/>
        </c:scaling>
        <c:delete val="1"/>
        <c:axPos val="b"/>
        <c:majorTickMark val="out"/>
        <c:minorTickMark val="none"/>
        <c:tickLblPos val="none"/>
        <c:crossAx val="37837440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79853178737158037"/>
          <c:y val="0.20990872000857999"/>
          <c:w val="0.2014682126284196"/>
          <c:h val="0.59570643925759525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20"/>
      <c:rotY val="20"/>
      <c:depthPercent val="110"/>
      <c:rAngAx val="1"/>
    </c:view3D>
    <c:floor>
      <c:thickness val="0"/>
      <c:spPr>
        <a:noFill/>
        <a:effectLst/>
        <a:scene3d>
          <a:camera prst="orthographicFront"/>
          <a:lightRig rig="threePt" dir="t"/>
        </a:scene3d>
        <a:sp3d prstMaterial="matte">
          <a:contourClr>
            <a:srgbClr val="000000"/>
          </a:contourClr>
        </a:sp3d>
      </c:spPr>
    </c:floor>
    <c:sideWall>
      <c:thickness val="0"/>
      <c:spPr>
        <a:scene3d>
          <a:camera prst="orthographicFront"/>
          <a:lightRig rig="threePt" dir="t"/>
        </a:scene3d>
        <a:sp3d>
          <a:bevelT w="6350"/>
        </a:sp3d>
      </c:spPr>
    </c:sideWall>
    <c:backWall>
      <c:thickness val="0"/>
      <c:spPr>
        <a:scene3d>
          <a:camera prst="orthographicFront"/>
          <a:lightRig rig="threePt" dir="t"/>
        </a:scene3d>
        <a:sp3d>
          <a:bevelT w="6350"/>
        </a:sp3d>
      </c:spPr>
    </c:backWall>
    <c:plotArea>
      <c:layout>
        <c:manualLayout>
          <c:layoutTarget val="inner"/>
          <c:xMode val="edge"/>
          <c:yMode val="edge"/>
          <c:x val="7.9657894736842108E-2"/>
          <c:y val="2.283100358422939E-2"/>
          <c:w val="0.65927753052607552"/>
          <c:h val="0.8803146010858233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оказ. платных услуг,адм. платежи, штрафы, прочие</c:v>
                </c:pt>
              </c:strCache>
            </c:strRef>
          </c:tx>
          <c:spPr>
            <a:effectLst/>
          </c:spPr>
          <c:invertIfNegative val="0"/>
          <c:dLbls>
            <c:dLbl>
              <c:idx val="0"/>
              <c:layout>
                <c:manualLayout>
                  <c:x val="-2.8985507246376812E-3"/>
                  <c:y val="3.42465753424656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2.7397260273972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775303643725218E-3"/>
                  <c:y val="2.2980645161290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4492753623188406E-3"/>
                  <c:y val="3.4246575342465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3.8812785388127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3478260869564689E-3"/>
                  <c:y val="1.82648401826483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5.3139482746518232E-17"/>
                  <c:y val="1.59817351598173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7971014492753624E-3"/>
                  <c:y val="1.59817351598173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985507246376812E-3"/>
                  <c:y val="1.59817351598172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2020 
105 789,2</c:v>
                </c:pt>
                <c:pt idx="1">
                  <c:v>2021 
149 856,7</c:v>
                </c:pt>
                <c:pt idx="2">
                  <c:v>2022 
130214,3</c:v>
                </c:pt>
                <c:pt idx="3">
                  <c:v>2023 
206810,5</c:v>
                </c:pt>
                <c:pt idx="4">
                  <c:v>2024 
237582,4</c:v>
                </c:pt>
                <c:pt idx="5">
                  <c:v>2024 
157700,2</c:v>
                </c:pt>
                <c:pt idx="6">
                  <c:v>2025 
157850,2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9196.7999999999993</c:v>
                </c:pt>
                <c:pt idx="1">
                  <c:v>15328.5</c:v>
                </c:pt>
                <c:pt idx="2">
                  <c:v>11792</c:v>
                </c:pt>
                <c:pt idx="3">
                  <c:v>21180.6</c:v>
                </c:pt>
                <c:pt idx="4">
                  <c:v>11878.5</c:v>
                </c:pt>
                <c:pt idx="5">
                  <c:v>11740.4</c:v>
                </c:pt>
                <c:pt idx="6">
                  <c:v>11890.4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от продажи материальных и нематериальных активов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5">
                  <a:shade val="95000"/>
                  <a:satMod val="105000"/>
                </a:schemeClr>
              </a:solidFill>
              <a:prstDash val="solid"/>
            </a:ln>
            <a:effectLst/>
          </c:spPr>
          <c:invertIfNegative val="0"/>
          <c:dLbls>
            <c:dLbl>
              <c:idx val="0"/>
              <c:layout>
                <c:manualLayout>
                  <c:x val="5.7971014492753624E-3"/>
                  <c:y val="1.8264840182648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8985507246376547E-3"/>
                  <c:y val="2.05479452054794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942028985507221E-2"/>
                  <c:y val="2.05479452054794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3478260869565218E-3"/>
                  <c:y val="1.59817351598172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144927536231883E-2"/>
                  <c:y val="1.36986301369862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7.246376811594203E-3"/>
                  <c:y val="6.8493150684930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3478260869565747E-3"/>
                  <c:y val="2.0547945205479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8.6956521739129378E-3"/>
                  <c:y val="2.05479452054793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5.7971014492753624E-3"/>
                  <c:y val="2.05479452054794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2020 
105 789,2</c:v>
                </c:pt>
                <c:pt idx="1">
                  <c:v>2021 
149 856,7</c:v>
                </c:pt>
                <c:pt idx="2">
                  <c:v>2022 
130214,3</c:v>
                </c:pt>
                <c:pt idx="3">
                  <c:v>2023 
206810,5</c:v>
                </c:pt>
                <c:pt idx="4">
                  <c:v>2024 
237582,4</c:v>
                </c:pt>
                <c:pt idx="5">
                  <c:v>2024 
157700,2</c:v>
                </c:pt>
                <c:pt idx="6">
                  <c:v>2025 
157850,2</c:v>
                </c:pt>
              </c:strCache>
            </c:strRef>
          </c:cat>
          <c:val>
            <c:numRef>
              <c:f>Лист1!$C$2:$C$8</c:f>
              <c:numCache>
                <c:formatCode>#,##0.0</c:formatCode>
                <c:ptCount val="7"/>
                <c:pt idx="0">
                  <c:v>30696.6</c:v>
                </c:pt>
                <c:pt idx="1">
                  <c:v>31697.200000000001</c:v>
                </c:pt>
                <c:pt idx="2">
                  <c:v>44367.8</c:v>
                </c:pt>
                <c:pt idx="3">
                  <c:v>51610.9</c:v>
                </c:pt>
                <c:pt idx="4">
                  <c:v>120600</c:v>
                </c:pt>
                <c:pt idx="5">
                  <c:v>40600</c:v>
                </c:pt>
                <c:pt idx="6">
                  <c:v>40600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платежи при пользовании природными ресурсами</c:v>
                </c:pt>
              </c:strCache>
            </c:strRef>
          </c:tx>
          <c:spPr>
            <a:effectLst/>
          </c:spPr>
          <c:invertIfNegative val="0"/>
          <c:dLbls>
            <c:dLbl>
              <c:idx val="0"/>
              <c:layout>
                <c:manualLayout>
                  <c:x val="-2.8985507246376812E-3"/>
                  <c:y val="4.3378995433789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7971014492753624E-3"/>
                  <c:y val="2.7397260273972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7971014492753624E-3"/>
                  <c:y val="4.5662100456621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8985507246376279E-3"/>
                  <c:y val="2.5114155251141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246376811594203E-3"/>
                  <c:y val="3.88127853881277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940620782726046E-3"/>
                  <c:y val="7.5171684587813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7.2884615384615388E-3"/>
                  <c:y val="3.87415770609318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7.246376811594203E-3"/>
                  <c:y val="1.59815553877683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0165991902834008E-2"/>
                  <c:y val="5.0114336917562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8565002249212774E-3"/>
                  <c:y val="6.37275985663082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2020 
105 789,2</c:v>
                </c:pt>
                <c:pt idx="1">
                  <c:v>2021 
149 856,7</c:v>
                </c:pt>
                <c:pt idx="2">
                  <c:v>2022 
130214,3</c:v>
                </c:pt>
                <c:pt idx="3">
                  <c:v>2023 
206810,5</c:v>
                </c:pt>
                <c:pt idx="4">
                  <c:v>2024 
237582,4</c:v>
                </c:pt>
                <c:pt idx="5">
                  <c:v>2024 
157700,2</c:v>
                </c:pt>
                <c:pt idx="6">
                  <c:v>2025 
157850,2</c:v>
                </c:pt>
              </c:strCache>
            </c:strRef>
          </c:cat>
          <c:val>
            <c:numRef>
              <c:f>Лист1!$D$2:$D$8</c:f>
              <c:numCache>
                <c:formatCode>#,##0.0</c:formatCode>
                <c:ptCount val="7"/>
                <c:pt idx="0">
                  <c:v>6412.8</c:v>
                </c:pt>
                <c:pt idx="1">
                  <c:v>10540.8</c:v>
                </c:pt>
                <c:pt idx="2">
                  <c:v>11266.8</c:v>
                </c:pt>
                <c:pt idx="3">
                  <c:v>83398.8</c:v>
                </c:pt>
                <c:pt idx="4">
                  <c:v>54000</c:v>
                </c:pt>
                <c:pt idx="5">
                  <c:v>54000</c:v>
                </c:pt>
                <c:pt idx="6">
                  <c:v>54000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доходы от использования имущества </c:v>
                </c:pt>
              </c:strCache>
            </c:strRef>
          </c:tx>
          <c:spPr>
            <a:effectLst/>
          </c:spPr>
          <c:invertIfNegative val="0"/>
          <c:dLbls>
            <c:dLbl>
              <c:idx val="0"/>
              <c:layout>
                <c:manualLayout>
                  <c:x val="5.7130004498425289E-3"/>
                  <c:y val="6.8279569892473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144927536231857E-2"/>
                  <c:y val="2.28310502283109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6956521739130436E-3"/>
                  <c:y val="6.84931506849315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4950517318938371E-3"/>
                  <c:y val="4.1203584229390681E-2"/>
                </c:manualLayout>
              </c:layout>
              <c:spPr/>
              <c:txPr>
                <a:bodyPr rot="0"/>
                <a:lstStyle/>
                <a:p>
                  <a:pPr>
                    <a:defRPr sz="8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037112010796222E-3"/>
                  <c:y val="4.58046594982078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3043364144699305E-2"/>
                  <c:y val="1.3698630136986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5754610886189833E-3"/>
                  <c:y val="-9.0682795698924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0102901484480432E-2"/>
                  <c:y val="-9.0682795698924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5.881241565452092E-3"/>
                  <c:y val="-9.10394265232974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428250112460638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2020 
105 789,2</c:v>
                </c:pt>
                <c:pt idx="1">
                  <c:v>2021 
149 856,7</c:v>
                </c:pt>
                <c:pt idx="2">
                  <c:v>2022 
130214,3</c:v>
                </c:pt>
                <c:pt idx="3">
                  <c:v>2023 
206810,5</c:v>
                </c:pt>
                <c:pt idx="4">
                  <c:v>2024 
237582,4</c:v>
                </c:pt>
                <c:pt idx="5">
                  <c:v>2024 
157700,2</c:v>
                </c:pt>
                <c:pt idx="6">
                  <c:v>2025 
157850,2</c:v>
                </c:pt>
              </c:strCache>
            </c:strRef>
          </c:cat>
          <c:val>
            <c:numRef>
              <c:f>Лист1!$E$2:$E$8</c:f>
              <c:numCache>
                <c:formatCode>#,##0.0</c:formatCode>
                <c:ptCount val="7"/>
                <c:pt idx="0">
                  <c:v>59483</c:v>
                </c:pt>
                <c:pt idx="1">
                  <c:v>92290.2</c:v>
                </c:pt>
                <c:pt idx="2">
                  <c:v>62787.7</c:v>
                </c:pt>
                <c:pt idx="3">
                  <c:v>50620.2</c:v>
                </c:pt>
                <c:pt idx="4">
                  <c:v>51103.9</c:v>
                </c:pt>
                <c:pt idx="5">
                  <c:v>51359.8</c:v>
                </c:pt>
                <c:pt idx="6">
                  <c:v>51359.8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32"/>
        <c:gapDepth val="208"/>
        <c:shape val="box"/>
        <c:axId val="38016512"/>
        <c:axId val="38018048"/>
        <c:axId val="37998592"/>
      </c:bar3DChart>
      <c:catAx>
        <c:axId val="380165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effectLst>
            <a:outerShdw blurRad="50800" dist="50800" dir="5400000" algn="ctr" rotWithShape="0">
              <a:schemeClr val="bg1"/>
            </a:outerShdw>
          </a:effectLst>
        </c:spPr>
        <c:txPr>
          <a:bodyPr/>
          <a:lstStyle/>
          <a:p>
            <a:pPr>
              <a:defRPr sz="10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8018048"/>
        <c:crosses val="autoZero"/>
        <c:auto val="1"/>
        <c:lblAlgn val="ctr"/>
        <c:lblOffset val="100"/>
        <c:noMultiLvlLbl val="0"/>
      </c:catAx>
      <c:valAx>
        <c:axId val="38018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/>
          </c:spPr>
        </c:majorGridlines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0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8016512"/>
        <c:crosses val="autoZero"/>
        <c:crossBetween val="between"/>
      </c:valAx>
      <c:serAx>
        <c:axId val="37998592"/>
        <c:scaling>
          <c:orientation val="minMax"/>
        </c:scaling>
        <c:delete val="1"/>
        <c:axPos val="b"/>
        <c:majorTickMark val="out"/>
        <c:minorTickMark val="none"/>
        <c:tickLblPos val="none"/>
        <c:crossAx val="38018048"/>
        <c:crosses val="autoZero"/>
      </c:serAx>
    </c:plotArea>
    <c:legend>
      <c:legendPos val="r"/>
      <c:layout>
        <c:manualLayout>
          <c:xMode val="edge"/>
          <c:yMode val="edge"/>
          <c:x val="0.79045897523679098"/>
          <c:y val="0"/>
          <c:w val="0.19622777587584161"/>
          <c:h val="0.92237442922374424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accent2">
          <a:shade val="95000"/>
          <a:satMod val="10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8"/>
    </mc:Choice>
    <mc:Fallback>
      <c:style val="38"/>
    </mc:Fallback>
  </mc:AlternateContent>
  <c:chart>
    <c:autoTitleDeleted val="1"/>
    <c:view3D>
      <c:rotX val="50"/>
      <c:rotY val="15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0228565179352587E-2"/>
          <c:y val="0.11537024990124668"/>
          <c:w val="0.62355557985807364"/>
          <c:h val="0.839031825934060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2"/>
              </a:solidFill>
            </a:ln>
            <a:scene3d>
              <a:camera prst="orthographicFront"/>
              <a:lightRig rig="threePt" dir="t"/>
            </a:scene3d>
            <a:sp3d>
              <a:bevelT prst="slope"/>
              <a:contourClr>
                <a:srgbClr val="000000"/>
              </a:contourClr>
            </a:sp3d>
          </c:spPr>
          <c:explosion val="27"/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38100" cap="flat" cmpd="sng" algn="ctr">
                <a:solidFill>
                  <a:schemeClr val="accent4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prst="slop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rgbClr val="FFFF00"/>
              </a:solidFill>
              <a:ln>
                <a:solidFill>
                  <a:schemeClr val="tx2"/>
                </a:solidFill>
              </a:ln>
              <a:scene3d>
                <a:camera prst="orthographicFront"/>
                <a:lightRig rig="threePt" dir="t"/>
              </a:scene3d>
              <a:sp3d>
                <a:bevelT prst="slop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2"/>
                </a:solidFill>
              </a:ln>
              <a:scene3d>
                <a:camera prst="orthographicFront"/>
                <a:lightRig rig="threePt" dir="t"/>
              </a:scene3d>
              <a:sp3d>
                <a:bevelT prst="slope"/>
                <a:contourClr>
                  <a:srgbClr val="000000"/>
                </a:contourClr>
              </a:sp3d>
            </c:spPr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ln w="9525" cap="flat" cmpd="sng" algn="ctr">
                <a:solidFill>
                  <a:schemeClr val="tx2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prst="slope"/>
                <a:contourClr>
                  <a:srgbClr val="000000"/>
                </a:contourClr>
              </a:sp3d>
            </c:spPr>
          </c:dPt>
          <c:dPt>
            <c:idx val="6"/>
            <c:bubble3D val="0"/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tx2"/>
                </a:solidFill>
              </a:ln>
              <a:scene3d>
                <a:camera prst="orthographicFront"/>
                <a:lightRig rig="threePt" dir="t"/>
              </a:scene3d>
              <a:sp3d>
                <a:bevelT prst="slope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3.3829396325459317E-2"/>
                  <c:y val="5.7146055799849535E-2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 smtClean="0"/>
                      <a:t>НДФЛ с доходов, источником которых является налоговый агент
927 860,4</a:t>
                    </a:r>
                    <a:endParaRPr lang="ru-RU" sz="11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</c:dLbl>
            <c:dLbl>
              <c:idx val="1"/>
              <c:delete val="1"/>
            </c:dLbl>
            <c:dLbl>
              <c:idx val="2"/>
              <c:layout>
                <c:manualLayout>
                  <c:x val="0.23747845581802274"/>
                  <c:y val="-9.240424189408171E-2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/>
                      <a:t>НДФЛ с </a:t>
                    </a:r>
                    <a:r>
                      <a:rPr lang="ru-RU" sz="1100" dirty="0" smtClean="0"/>
                      <a:t>доходов, полученных </a:t>
                    </a:r>
                    <a:r>
                      <a:rPr lang="ru-RU" sz="1100" dirty="0"/>
                      <a:t>физическими лицами в соответствии со статьей  228 Налогового Кодекса Российской Федерации  
</a:t>
                    </a:r>
                    <a:r>
                      <a:rPr lang="ru-RU" sz="1100" b="1" dirty="0" smtClean="0"/>
                      <a:t>818,9</a:t>
                    </a:r>
                    <a:endParaRPr lang="ru-RU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</c:dLbl>
            <c:dLbl>
              <c:idx val="3"/>
              <c:layout>
                <c:manualLayout>
                  <c:x val="0.27074814085739285"/>
                  <c:y val="-0.30836776118780335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/>
                      <a:t>НДФЛ с доходов в виде фиксированных авансовых платежей с доходов, полученных ФЛ, являющимися иностранными гражданами, </a:t>
                    </a:r>
                    <a:r>
                      <a:rPr lang="ru-RU" sz="1100" dirty="0" smtClean="0"/>
                      <a:t>осуществляющих</a:t>
                    </a:r>
                    <a:r>
                      <a:rPr lang="ru-RU" sz="1100" baseline="0" dirty="0" smtClean="0"/>
                      <a:t> </a:t>
                    </a:r>
                    <a:r>
                      <a:rPr lang="ru-RU" sz="1100" dirty="0" smtClean="0"/>
                      <a:t>трудовую </a:t>
                    </a:r>
                    <a:r>
                      <a:rPr lang="ru-RU" sz="1100" dirty="0"/>
                      <a:t>деятельность по найму на </a:t>
                    </a:r>
                    <a:r>
                      <a:rPr lang="ru-RU" sz="1100" dirty="0" smtClean="0"/>
                      <a:t>основании патента</a:t>
                    </a:r>
                    <a:r>
                      <a:rPr lang="ru-RU" sz="1100" dirty="0"/>
                      <a:t>
</a:t>
                    </a:r>
                    <a:r>
                      <a:rPr lang="ru-RU" sz="1100" dirty="0" smtClean="0"/>
                      <a:t>7 415,0</a:t>
                    </a:r>
                    <a:endParaRPr lang="ru-RU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</c:dLbl>
            <c:dLbl>
              <c:idx val="4"/>
              <c:layout>
                <c:manualLayout>
                  <c:x val="3.5648184601924759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 smtClean="0"/>
                      <a:t>НДФЛ </a:t>
                    </a:r>
                  </a:p>
                  <a:p>
                    <a:r>
                      <a:rPr lang="ru-RU" sz="1000" dirty="0" smtClean="0"/>
                      <a:t>части </a:t>
                    </a:r>
                    <a:r>
                      <a:rPr lang="ru-RU" sz="1000" dirty="0"/>
                      <a:t>суммы налога, </a:t>
                    </a:r>
                    <a:r>
                      <a:rPr lang="ru-RU" sz="1000" dirty="0" smtClean="0"/>
                      <a:t>превышающей</a:t>
                    </a:r>
                  </a:p>
                  <a:p>
                    <a:r>
                      <a:rPr lang="ru-RU" sz="1000" dirty="0" smtClean="0"/>
                      <a:t> 650 000 рублей относящейся </a:t>
                    </a:r>
                    <a:r>
                      <a:rPr lang="ru-RU" sz="1000" dirty="0"/>
                      <a:t>к части налоговой базы, </a:t>
                    </a:r>
                    <a:r>
                      <a:rPr lang="ru-RU" sz="1000" dirty="0" smtClean="0"/>
                      <a:t>превышающей </a:t>
                    </a:r>
                    <a:r>
                      <a:rPr lang="ru-RU" sz="1000" dirty="0"/>
                      <a:t>5 </a:t>
                    </a:r>
                    <a:r>
                      <a:rPr lang="ru-RU" sz="1000" dirty="0" smtClean="0"/>
                      <a:t>000,0 тыс. </a:t>
                    </a:r>
                    <a:r>
                      <a:rPr lang="ru-RU" sz="1000" baseline="0" dirty="0" smtClean="0"/>
                      <a:t>рублей </a:t>
                    </a:r>
                    <a:r>
                      <a:rPr lang="ru-RU" sz="1000" dirty="0" smtClean="0"/>
                      <a:t> </a:t>
                    </a:r>
                    <a:r>
                      <a:rPr lang="ru-RU" sz="1100" dirty="0"/>
                      <a:t>
</a:t>
                    </a:r>
                    <a:r>
                      <a:rPr lang="ru-RU" sz="1100" dirty="0" smtClean="0"/>
                      <a:t>9 407,0</a:t>
                    </a:r>
                    <a:endParaRPr lang="ru-RU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</c:dLbl>
            <c:dLbl>
              <c:idx val="5"/>
              <c:layout>
                <c:manualLayout>
                  <c:x val="-0.2471395997375328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НДФЛ в отношении доходов от долевого участия в организации, полученных в виде дивидендов ( в части суммы налога, не превышающей </a:t>
                    </a:r>
                    <a:r>
                      <a:rPr lang="ru-RU" dirty="0" smtClean="0"/>
                      <a:t>650,0 тыс. </a:t>
                    </a:r>
                    <a:r>
                      <a:rPr lang="ru-RU" dirty="0"/>
                      <a:t>рублей)
</a:t>
                    </a:r>
                    <a:r>
                      <a:rPr lang="ru-RU" dirty="0" smtClean="0"/>
                      <a:t>345,9</a:t>
                    </a:r>
                    <a:endParaRPr lang="ru-RU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</c:dLbl>
            <c:dLbl>
              <c:idx val="6"/>
              <c:layout>
                <c:manualLayout>
                  <c:x val="-0.49987718722659669"/>
                  <c:y val="-0.13997465006133786"/>
                </c:manualLayout>
              </c:layout>
              <c:tx>
                <c:rich>
                  <a:bodyPr/>
                  <a:lstStyle/>
                  <a:p>
                    <a:r>
                      <a:rPr lang="ru-RU" sz="1000" dirty="0"/>
                      <a:t>НДФЛ в отношении доходов от долевого участия в организации, полученных в виде дивидендов ( в части суммы налога, превышающей </a:t>
                    </a:r>
                    <a:r>
                      <a:rPr lang="ru-RU" sz="1000" dirty="0" smtClean="0"/>
                      <a:t>650,0</a:t>
                    </a:r>
                    <a:r>
                      <a:rPr lang="ru-RU" sz="1000" baseline="0" dirty="0" smtClean="0"/>
                      <a:t> </a:t>
                    </a:r>
                    <a:r>
                      <a:rPr lang="ru-RU" sz="1000" i="0" baseline="0" dirty="0" smtClean="0"/>
                      <a:t>тыс. </a:t>
                    </a:r>
                    <a:r>
                      <a:rPr lang="ru-RU" sz="1000" i="0" dirty="0" smtClean="0"/>
                      <a:t>рублей</a:t>
                    </a:r>
                    <a:r>
                      <a:rPr lang="ru-RU" sz="1000" i="1" dirty="0"/>
                      <a:t>)</a:t>
                    </a:r>
                    <a:r>
                      <a:rPr lang="ru-RU" i="1" dirty="0"/>
                      <a:t>
</a:t>
                    </a:r>
                    <a:r>
                      <a:rPr lang="ru-RU" b="1" i="1" dirty="0" smtClean="0"/>
                      <a:t>5 768,3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</c:dLbl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Лист1!$A$2:$A$8</c:f>
              <c:strCache>
                <c:ptCount val="7"/>
                <c:pt idx="0">
                  <c:v>НДФЛ с доходов, источником которых является налоговый агент</c:v>
                </c:pt>
                <c:pt idx="1">
                  <c:v>Налог на доходы физических лиц с доходов, полученных от осуществления деятельности физическими лицами, зарегистрированными в качестве индивидуальных предпринимателей, нотариусов, занимающихся частной практикой, адвокатов, учредивших адвокатские кабинеты и</c:v>
                </c:pt>
                <c:pt idx="2">
                  <c:v>НДФЛ с доходов,полученных физическими лицами в соответствии со статьей  228 Налогового Кодекса Российской Федерации  </c:v>
                </c:pt>
                <c:pt idx="3">
                  <c:v>НДФЛ с доходов в виде фиксированных авансовых платежей с доходов, полученных ФЛ, являющимися иностранными гражданами, осущ. трудовую деятельность по найму на основании патента</c:v>
                </c:pt>
                <c:pt idx="4">
                  <c:v>НДФЛ части суммы налога, превышающей 650 000 рублей, относящейся к части налоговой базы, превышающей 5 000 000 рублей</c:v>
                </c:pt>
                <c:pt idx="5">
                  <c:v>НДФЛ в отношении доходов от долевого участия в организации, полученных в виде дивидендов ( в части суммы налога, не превышающей 650 000 рублей)</c:v>
                </c:pt>
                <c:pt idx="6">
                  <c:v>НДФЛ в отношении доходов от долевого участия в организации, полученных в виде дивидендов ( в части суммы налога, превышающей 650 000 рублей)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927860.4</c:v>
                </c:pt>
                <c:pt idx="1">
                  <c:v>260.2</c:v>
                </c:pt>
                <c:pt idx="2">
                  <c:v>818.9</c:v>
                </c:pt>
                <c:pt idx="3">
                  <c:v>7415</c:v>
                </c:pt>
                <c:pt idx="4">
                  <c:v>9407</c:v>
                </c:pt>
                <c:pt idx="5">
                  <c:v>345.9</c:v>
                </c:pt>
                <c:pt idx="6">
                  <c:v>5768.4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1439681293460214E-2"/>
          <c:y val="0.11899999999999998"/>
          <c:w val="0.69847850357319985"/>
          <c:h val="0.8247499999999999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966841890862027"/>
          <c:y val="7.3709976548840997E-2"/>
          <c:w val="0.34033147729075347"/>
          <c:h val="0.8732770628012531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CF0026-2FDD-437A-965A-85C9B677F58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8D3340-378B-4CCA-85FF-3AACB65A1C54}">
      <dgm:prSet phldrT="[Текст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ДОХОДЫ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3 878 201,7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D9B1B62-6148-42E7-97DC-1DCED581260B}" type="parTrans" cxnId="{B741B93F-BF05-44DC-B9AA-6BBE55966A98}">
      <dgm:prSet/>
      <dgm:spPr/>
      <dgm:t>
        <a:bodyPr/>
        <a:lstStyle/>
        <a:p>
          <a:endParaRPr lang="ru-RU"/>
        </a:p>
      </dgm:t>
    </dgm:pt>
    <dgm:pt modelId="{3217DE1C-873B-4120-A245-A3C9D37A78B6}" type="sibTrans" cxnId="{B741B93F-BF05-44DC-B9AA-6BBE55966A98}">
      <dgm:prSet/>
      <dgm:spPr/>
      <dgm:t>
        <a:bodyPr/>
        <a:lstStyle/>
        <a:p>
          <a:endParaRPr lang="ru-RU"/>
        </a:p>
      </dgm:t>
    </dgm:pt>
    <dgm:pt modelId="{4DF7412A-44F4-4A13-9335-BA9EC73FE702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НАЛОГОВЫЕ</a:t>
          </a:r>
        </a:p>
        <a:p>
          <a:r>
            <a:rPr lang="ru-RU" sz="1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3 157 153,1</a:t>
          </a:r>
          <a:endParaRPr lang="ru-RU" sz="10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2510837-4E3A-4202-A8D6-7A32D05DE960}" type="parTrans" cxnId="{CFD93EFC-22C7-40F9-B68B-48184ADDF983}">
      <dgm:prSet/>
      <dgm:spPr/>
      <dgm:t>
        <a:bodyPr/>
        <a:lstStyle/>
        <a:p>
          <a:endParaRPr lang="ru-RU"/>
        </a:p>
      </dgm:t>
    </dgm:pt>
    <dgm:pt modelId="{6751562B-69B7-4B33-B084-47E24B60B422}" type="sibTrans" cxnId="{CFD93EFC-22C7-40F9-B68B-48184ADDF983}">
      <dgm:prSet/>
      <dgm:spPr/>
      <dgm:t>
        <a:bodyPr/>
        <a:lstStyle/>
        <a:p>
          <a:endParaRPr lang="ru-RU"/>
        </a:p>
      </dgm:t>
    </dgm:pt>
    <dgm:pt modelId="{2EC03437-4EE5-433D-933B-C199E54C2369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Налог на доходы физических лиц </a:t>
          </a:r>
        </a:p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951 875,7</a:t>
          </a:r>
          <a:endParaRPr lang="ru-RU" sz="1000" b="1" i="1" dirty="0">
            <a:latin typeface="Times New Roman" pitchFamily="18" charset="0"/>
            <a:cs typeface="Times New Roman" pitchFamily="18" charset="0"/>
          </a:endParaRPr>
        </a:p>
      </dgm:t>
    </dgm:pt>
    <dgm:pt modelId="{C22EB41E-BA29-49A7-83A9-1E613C4E683E}" type="parTrans" cxnId="{85681C2A-F9B3-4688-B25C-47ADF598BB08}">
      <dgm:prSet/>
      <dgm:spPr/>
      <dgm:t>
        <a:bodyPr/>
        <a:lstStyle/>
        <a:p>
          <a:endParaRPr lang="ru-RU"/>
        </a:p>
      </dgm:t>
    </dgm:pt>
    <dgm:pt modelId="{C7E85C8A-6F53-4C61-83B7-41E1CA66D55E}" type="sibTrans" cxnId="{85681C2A-F9B3-4688-B25C-47ADF598BB08}">
      <dgm:prSet/>
      <dgm:spPr/>
      <dgm:t>
        <a:bodyPr/>
        <a:lstStyle/>
        <a:p>
          <a:endParaRPr lang="ru-RU"/>
        </a:p>
      </dgm:t>
    </dgm:pt>
    <dgm:pt modelId="{DE0141E8-0188-4841-8FC9-84282DD127B3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FFC000"/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</a:gradFill>
        <a:ln/>
      </dgm:spPr>
      <dgm:t>
        <a:bodyPr/>
        <a:lstStyle/>
        <a:p>
          <a:r>
            <a:rPr lang="ru-RU" sz="1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НЕНАЛОГОВЫЕ</a:t>
          </a:r>
        </a:p>
        <a:p>
          <a:r>
            <a:rPr lang="ru-RU" sz="1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237 582,4</a:t>
          </a:r>
          <a:endParaRPr lang="ru-RU" sz="10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E7FE89-0D33-4928-8465-0EDFF8A90B03}" type="parTrans" cxnId="{9465E739-DCB3-4D29-970F-831FE6069C6C}">
      <dgm:prSet/>
      <dgm:spPr/>
      <dgm:t>
        <a:bodyPr/>
        <a:lstStyle/>
        <a:p>
          <a:endParaRPr lang="ru-RU"/>
        </a:p>
      </dgm:t>
    </dgm:pt>
    <dgm:pt modelId="{F4CD910B-3D59-4FB0-96A7-FE5CD2293B13}" type="sibTrans" cxnId="{9465E739-DCB3-4D29-970F-831FE6069C6C}">
      <dgm:prSet/>
      <dgm:spPr/>
      <dgm:t>
        <a:bodyPr/>
        <a:lstStyle/>
        <a:p>
          <a:endParaRPr lang="ru-RU"/>
        </a:p>
      </dgm:t>
    </dgm:pt>
    <dgm:pt modelId="{220A8E29-B564-4B90-99FF-EA515A095B5C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rgbClr val="FFC000"/>
        </a:solidFill>
        <a:ln/>
      </dgm:spPr>
      <dgm:t>
        <a:bodyPr/>
        <a:lstStyle/>
        <a:p>
          <a:r>
            <a:rPr lang="ru-RU" sz="900" b="1" i="1" dirty="0" smtClean="0">
              <a:latin typeface="Times New Roman" pitchFamily="18" charset="0"/>
              <a:cs typeface="Times New Roman" pitchFamily="18" charset="0"/>
            </a:rPr>
            <a:t>Доходы от использования имущества</a:t>
          </a:r>
        </a:p>
        <a:p>
          <a:r>
            <a:rPr lang="ru-RU" sz="900" b="1" i="1" dirty="0" smtClean="0">
              <a:latin typeface="Times New Roman" pitchFamily="18" charset="0"/>
              <a:cs typeface="Times New Roman" pitchFamily="18" charset="0"/>
            </a:rPr>
            <a:t>51 103,9</a:t>
          </a:r>
        </a:p>
      </dgm:t>
    </dgm:pt>
    <dgm:pt modelId="{37529B52-D3DA-4E5E-827F-1FF7128EF158}" type="parTrans" cxnId="{64CBD115-A4FA-41CD-8A88-4001B8359E62}">
      <dgm:prSet/>
      <dgm:spPr/>
      <dgm:t>
        <a:bodyPr/>
        <a:lstStyle/>
        <a:p>
          <a:endParaRPr lang="ru-RU"/>
        </a:p>
      </dgm:t>
    </dgm:pt>
    <dgm:pt modelId="{4AEFE7B3-78E6-4481-BCFD-B486B097B14F}" type="sibTrans" cxnId="{64CBD115-A4FA-41CD-8A88-4001B8359E62}">
      <dgm:prSet/>
      <dgm:spPr/>
      <dgm:t>
        <a:bodyPr/>
        <a:lstStyle/>
        <a:p>
          <a:endParaRPr lang="ru-RU"/>
        </a:p>
      </dgm:t>
    </dgm:pt>
    <dgm:pt modelId="{928A395D-E222-4714-BFFA-6ADCB5C4C09F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БЕЗВОЗМЕЗДНЫЕ ПОСТУПЛЕНИЯ</a:t>
          </a:r>
        </a:p>
        <a:p>
          <a:r>
            <a:rPr lang="ru-RU" sz="1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483 466,2</a:t>
          </a:r>
          <a:endParaRPr lang="ru-RU" sz="10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7E8785E-B422-41CB-B500-A8ECB5EF95F5}" type="parTrans" cxnId="{2AA55E35-BF11-4A9C-9B51-B001A75DE5E1}">
      <dgm:prSet/>
      <dgm:spPr/>
      <dgm:t>
        <a:bodyPr/>
        <a:lstStyle/>
        <a:p>
          <a:endParaRPr lang="ru-RU"/>
        </a:p>
      </dgm:t>
    </dgm:pt>
    <dgm:pt modelId="{EB5903F4-2908-46AB-95F2-44C54ABF255A}" type="sibTrans" cxnId="{2AA55E35-BF11-4A9C-9B51-B001A75DE5E1}">
      <dgm:prSet/>
      <dgm:spPr/>
      <dgm:t>
        <a:bodyPr/>
        <a:lstStyle/>
        <a:p>
          <a:endParaRPr lang="ru-RU"/>
        </a:p>
      </dgm:t>
    </dgm:pt>
    <dgm:pt modelId="{86A260B1-3C5E-4DDB-8955-4D6D75FC7383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Субсидии </a:t>
          </a:r>
        </a:p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10 739,2</a:t>
          </a:r>
          <a:endParaRPr lang="ru-RU" sz="1000" b="1" i="1" dirty="0">
            <a:latin typeface="Times New Roman" pitchFamily="18" charset="0"/>
            <a:cs typeface="Times New Roman" pitchFamily="18" charset="0"/>
          </a:endParaRPr>
        </a:p>
      </dgm:t>
    </dgm:pt>
    <dgm:pt modelId="{B1E3E0E5-1586-44A1-9A03-C61BE6936AB3}" type="parTrans" cxnId="{37125BDC-58E6-4CD8-8502-021132EF3CBE}">
      <dgm:prSet/>
      <dgm:spPr/>
      <dgm:t>
        <a:bodyPr/>
        <a:lstStyle/>
        <a:p>
          <a:endParaRPr lang="ru-RU"/>
        </a:p>
      </dgm:t>
    </dgm:pt>
    <dgm:pt modelId="{6D0F6681-E4C9-410A-A026-210D971B801E}" type="sibTrans" cxnId="{37125BDC-58E6-4CD8-8502-021132EF3CBE}">
      <dgm:prSet/>
      <dgm:spPr/>
      <dgm:t>
        <a:bodyPr/>
        <a:lstStyle/>
        <a:p>
          <a:endParaRPr lang="ru-RU"/>
        </a:p>
      </dgm:t>
    </dgm:pt>
    <dgm:pt modelId="{75C9E1FF-F4DD-462B-A5D2-50E1C6575D59}">
      <dgm:prSet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Налоги на совокупный доход</a:t>
          </a:r>
        </a:p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 24 089,0</a:t>
          </a:r>
          <a:endParaRPr lang="ru-RU" sz="1000" b="1" i="1" dirty="0">
            <a:latin typeface="Times New Roman" pitchFamily="18" charset="0"/>
            <a:cs typeface="Times New Roman" pitchFamily="18" charset="0"/>
          </a:endParaRPr>
        </a:p>
      </dgm:t>
    </dgm:pt>
    <dgm:pt modelId="{286B23E3-83FF-4F99-A68F-939622BF436C}" type="parTrans" cxnId="{AB5778DB-373F-4EC3-9B97-82CFED6998E8}">
      <dgm:prSet/>
      <dgm:spPr/>
      <dgm:t>
        <a:bodyPr/>
        <a:lstStyle/>
        <a:p>
          <a:endParaRPr lang="ru-RU"/>
        </a:p>
      </dgm:t>
    </dgm:pt>
    <dgm:pt modelId="{4326AC54-235E-4975-981C-33845FABC8EA}" type="sibTrans" cxnId="{AB5778DB-373F-4EC3-9B97-82CFED6998E8}">
      <dgm:prSet/>
      <dgm:spPr/>
      <dgm:t>
        <a:bodyPr/>
        <a:lstStyle/>
        <a:p>
          <a:endParaRPr lang="ru-RU"/>
        </a:p>
      </dgm:t>
    </dgm:pt>
    <dgm:pt modelId="{9788B1EB-A352-4B13-9623-B5CF5C6B8EC5}">
      <dgm:prSet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Земельный налог  3 671,1</a:t>
          </a:r>
          <a:endParaRPr lang="ru-RU" sz="1000" b="1" i="1" dirty="0">
            <a:latin typeface="Times New Roman" pitchFamily="18" charset="0"/>
            <a:cs typeface="Times New Roman" pitchFamily="18" charset="0"/>
          </a:endParaRPr>
        </a:p>
      </dgm:t>
    </dgm:pt>
    <dgm:pt modelId="{0A149A1E-3108-4954-8AEA-84C12E5290A3}" type="parTrans" cxnId="{867859FF-8FBD-4A6E-B248-3302DA90E511}">
      <dgm:prSet/>
      <dgm:spPr/>
      <dgm:t>
        <a:bodyPr/>
        <a:lstStyle/>
        <a:p>
          <a:endParaRPr lang="ru-RU"/>
        </a:p>
      </dgm:t>
    </dgm:pt>
    <dgm:pt modelId="{46E0DD6E-370B-4DB8-9F6B-438BF91471B5}" type="sibTrans" cxnId="{867859FF-8FBD-4A6E-B248-3302DA90E511}">
      <dgm:prSet/>
      <dgm:spPr/>
      <dgm:t>
        <a:bodyPr/>
        <a:lstStyle/>
        <a:p>
          <a:endParaRPr lang="ru-RU"/>
        </a:p>
      </dgm:t>
    </dgm:pt>
    <dgm:pt modelId="{1B287722-5BC1-48F1-AC9B-16A11D160926}">
      <dgm:prSet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Акцизы 2 748,2</a:t>
          </a:r>
          <a:endParaRPr lang="ru-RU" sz="1000" b="1" i="1" dirty="0">
            <a:latin typeface="Times New Roman" pitchFamily="18" charset="0"/>
            <a:cs typeface="Times New Roman" pitchFamily="18" charset="0"/>
          </a:endParaRPr>
        </a:p>
      </dgm:t>
    </dgm:pt>
    <dgm:pt modelId="{E34C48DE-2373-476D-94A6-4BC32332527D}" type="parTrans" cxnId="{BA096B78-3C01-42B9-99F3-CB6C6582D62A}">
      <dgm:prSet/>
      <dgm:spPr/>
      <dgm:t>
        <a:bodyPr/>
        <a:lstStyle/>
        <a:p>
          <a:endParaRPr lang="ru-RU"/>
        </a:p>
      </dgm:t>
    </dgm:pt>
    <dgm:pt modelId="{4C8CAEDB-98F2-46ED-A4AD-4164C615A0C9}" type="sibTrans" cxnId="{BA096B78-3C01-42B9-99F3-CB6C6582D62A}">
      <dgm:prSet/>
      <dgm:spPr/>
      <dgm:t>
        <a:bodyPr/>
        <a:lstStyle/>
        <a:p>
          <a:endParaRPr lang="ru-RU"/>
        </a:p>
      </dgm:t>
    </dgm:pt>
    <dgm:pt modelId="{17B93372-B0EA-4E58-9D82-1A58C51FCC7E}">
      <dgm:prSet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Государственная пошлина </a:t>
          </a:r>
        </a:p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1 415,0</a:t>
          </a:r>
          <a:endParaRPr lang="ru-RU" sz="1000" b="1" i="1" dirty="0">
            <a:latin typeface="Times New Roman" pitchFamily="18" charset="0"/>
            <a:cs typeface="Times New Roman" pitchFamily="18" charset="0"/>
          </a:endParaRPr>
        </a:p>
      </dgm:t>
    </dgm:pt>
    <dgm:pt modelId="{B0CF938C-04EB-4C10-A30B-1B187B9AF435}" type="parTrans" cxnId="{D618BECF-F945-4EB3-9CC1-3908FC038731}">
      <dgm:prSet/>
      <dgm:spPr/>
      <dgm:t>
        <a:bodyPr/>
        <a:lstStyle/>
        <a:p>
          <a:endParaRPr lang="ru-RU"/>
        </a:p>
      </dgm:t>
    </dgm:pt>
    <dgm:pt modelId="{D3E47F55-2769-4A41-BD5E-3105E91BC527}" type="sibTrans" cxnId="{D618BECF-F945-4EB3-9CC1-3908FC038731}">
      <dgm:prSet/>
      <dgm:spPr/>
      <dgm:t>
        <a:bodyPr/>
        <a:lstStyle/>
        <a:p>
          <a:endParaRPr lang="ru-RU"/>
        </a:p>
      </dgm:t>
    </dgm:pt>
    <dgm:pt modelId="{0E14CB60-F5E8-4FC9-BA84-2A4B93EBC9B2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rgbClr val="FFC000"/>
        </a:solidFill>
        <a:ln/>
      </dgm:spPr>
      <dgm:t>
        <a:bodyPr/>
        <a:lstStyle/>
        <a:p>
          <a:r>
            <a:rPr lang="ru-RU" sz="900" b="1" i="1" dirty="0" smtClean="0">
              <a:latin typeface="Times New Roman" pitchFamily="18" charset="0"/>
              <a:cs typeface="Times New Roman" pitchFamily="18" charset="0"/>
            </a:rPr>
            <a:t>Платежи при пользовании природными 54 000,0</a:t>
          </a:r>
        </a:p>
      </dgm:t>
    </dgm:pt>
    <dgm:pt modelId="{3C8F613C-0140-4412-9A59-2F2B7526FF5F}" type="parTrans" cxnId="{9B3A7DD7-1E6C-461B-B8AA-DA75F7875CA1}">
      <dgm:prSet/>
      <dgm:spPr/>
      <dgm:t>
        <a:bodyPr/>
        <a:lstStyle/>
        <a:p>
          <a:endParaRPr lang="ru-RU"/>
        </a:p>
      </dgm:t>
    </dgm:pt>
    <dgm:pt modelId="{60DB9B95-7FF5-445A-991E-ACF4EC01175E}" type="sibTrans" cxnId="{9B3A7DD7-1E6C-461B-B8AA-DA75F7875CA1}">
      <dgm:prSet/>
      <dgm:spPr/>
      <dgm:t>
        <a:bodyPr/>
        <a:lstStyle/>
        <a:p>
          <a:endParaRPr lang="ru-RU"/>
        </a:p>
      </dgm:t>
    </dgm:pt>
    <dgm:pt modelId="{041CEEB1-7253-4F55-AF66-F9D35A318545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rgbClr val="FFC000"/>
        </a:solidFill>
        <a:ln/>
      </dgm:spPr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Доходы от оказания платных 9 956,6</a:t>
          </a:r>
        </a:p>
      </dgm:t>
    </dgm:pt>
    <dgm:pt modelId="{6691F8DC-2E51-48F0-9D69-20FB11A7D42C}" type="parTrans" cxnId="{4ED04D55-EB11-48E4-8BBC-952A1331123F}">
      <dgm:prSet/>
      <dgm:spPr/>
      <dgm:t>
        <a:bodyPr/>
        <a:lstStyle/>
        <a:p>
          <a:endParaRPr lang="ru-RU"/>
        </a:p>
      </dgm:t>
    </dgm:pt>
    <dgm:pt modelId="{0A973829-251B-458F-8380-3516AD46BAF4}" type="sibTrans" cxnId="{4ED04D55-EB11-48E4-8BBC-952A1331123F}">
      <dgm:prSet/>
      <dgm:spPr/>
      <dgm:t>
        <a:bodyPr/>
        <a:lstStyle/>
        <a:p>
          <a:endParaRPr lang="ru-RU"/>
        </a:p>
      </dgm:t>
    </dgm:pt>
    <dgm:pt modelId="{97EDD792-5D2C-44B3-9933-994E633A4D43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rgbClr val="FFC000"/>
        </a:solidFill>
        <a:ln/>
      </dgm:spPr>
      <dgm:t>
        <a:bodyPr/>
        <a:lstStyle/>
        <a:p>
          <a:r>
            <a:rPr lang="ru-RU" sz="900" b="1" i="1" dirty="0" smtClean="0">
              <a:latin typeface="Times New Roman" pitchFamily="18" charset="0"/>
              <a:cs typeface="Times New Roman" pitchFamily="18" charset="0"/>
            </a:rPr>
            <a:t>Доходы от продажи материальных и нематериальных активов </a:t>
          </a:r>
        </a:p>
        <a:p>
          <a:r>
            <a:rPr lang="ru-RU" sz="900" b="1" i="1" dirty="0" smtClean="0">
              <a:latin typeface="Times New Roman" pitchFamily="18" charset="0"/>
              <a:cs typeface="Times New Roman" pitchFamily="18" charset="0"/>
            </a:rPr>
            <a:t>120 600,0</a:t>
          </a:r>
          <a:endParaRPr lang="ru-RU" sz="900" b="1" i="1" dirty="0">
            <a:latin typeface="Times New Roman" pitchFamily="18" charset="0"/>
            <a:cs typeface="Times New Roman" pitchFamily="18" charset="0"/>
          </a:endParaRPr>
        </a:p>
      </dgm:t>
    </dgm:pt>
    <dgm:pt modelId="{2EF0548F-4D28-4E01-AD68-D41FD3FF73C4}" type="sibTrans" cxnId="{F419FFF3-2064-455E-ACB8-31A0E1DB585A}">
      <dgm:prSet/>
      <dgm:spPr/>
      <dgm:t>
        <a:bodyPr/>
        <a:lstStyle/>
        <a:p>
          <a:endParaRPr lang="ru-RU"/>
        </a:p>
      </dgm:t>
    </dgm:pt>
    <dgm:pt modelId="{5ABDF71B-A756-45AA-B71C-166B75CC1323}" type="parTrans" cxnId="{F419FFF3-2064-455E-ACB8-31A0E1DB585A}">
      <dgm:prSet/>
      <dgm:spPr/>
      <dgm:t>
        <a:bodyPr/>
        <a:lstStyle/>
        <a:p>
          <a:endParaRPr lang="ru-RU"/>
        </a:p>
      </dgm:t>
    </dgm:pt>
    <dgm:pt modelId="{58B9992B-B679-47F7-8779-7E5400664903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Субвенции </a:t>
          </a:r>
        </a:p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472 709,0</a:t>
          </a:r>
          <a:endParaRPr lang="ru-RU" sz="1000" b="1" i="1" dirty="0">
            <a:latin typeface="Times New Roman" pitchFamily="18" charset="0"/>
            <a:cs typeface="Times New Roman" pitchFamily="18" charset="0"/>
          </a:endParaRPr>
        </a:p>
      </dgm:t>
    </dgm:pt>
    <dgm:pt modelId="{345D5808-6F6D-494B-A337-B550E3913E25}" type="parTrans" cxnId="{EB252934-1892-4038-B462-41EAC6FD91D9}">
      <dgm:prSet/>
      <dgm:spPr/>
      <dgm:t>
        <a:bodyPr/>
        <a:lstStyle/>
        <a:p>
          <a:endParaRPr lang="ru-RU"/>
        </a:p>
      </dgm:t>
    </dgm:pt>
    <dgm:pt modelId="{EF8B785F-2A47-485F-BB4E-340C7BA4DC13}" type="sibTrans" cxnId="{EB252934-1892-4038-B462-41EAC6FD91D9}">
      <dgm:prSet/>
      <dgm:spPr/>
      <dgm:t>
        <a:bodyPr/>
        <a:lstStyle/>
        <a:p>
          <a:endParaRPr lang="ru-RU"/>
        </a:p>
      </dgm:t>
    </dgm:pt>
    <dgm:pt modelId="{DCD014C0-0758-47B7-827B-83A774D38556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900" b="1" i="1" dirty="0" smtClean="0"/>
            <a:t>Налог </a:t>
          </a:r>
          <a:r>
            <a:rPr lang="ru-RU" sz="900" b="1" i="1" dirty="0" smtClean="0">
              <a:latin typeface="Times New Roman" pitchFamily="18" charset="0"/>
              <a:cs typeface="Times New Roman" pitchFamily="18" charset="0"/>
            </a:rPr>
            <a:t>на</a:t>
          </a:r>
          <a:r>
            <a:rPr lang="ru-RU" sz="900" b="1" i="1" dirty="0" smtClean="0"/>
            <a:t> прибыль  </a:t>
          </a:r>
        </a:p>
        <a:p>
          <a:r>
            <a:rPr lang="ru-RU" sz="900" b="1" i="1" dirty="0" smtClean="0"/>
            <a:t>2 172 150,9</a:t>
          </a:r>
          <a:endParaRPr lang="ru-RU" sz="900" b="1" i="1" dirty="0"/>
        </a:p>
      </dgm:t>
    </dgm:pt>
    <dgm:pt modelId="{1125B095-5AB0-4644-8F44-DC95A386851E}" type="parTrans" cxnId="{14701908-31D0-40FD-97CF-FACB089C218D}">
      <dgm:prSet/>
      <dgm:spPr/>
      <dgm:t>
        <a:bodyPr/>
        <a:lstStyle/>
        <a:p>
          <a:endParaRPr lang="ru-RU"/>
        </a:p>
      </dgm:t>
    </dgm:pt>
    <dgm:pt modelId="{CB6DEFC7-872A-4834-A084-0319F9B41D63}" type="sibTrans" cxnId="{14701908-31D0-40FD-97CF-FACB089C218D}">
      <dgm:prSet/>
      <dgm:spPr/>
      <dgm:t>
        <a:bodyPr/>
        <a:lstStyle/>
        <a:p>
          <a:endParaRPr lang="ru-RU"/>
        </a:p>
      </dgm:t>
    </dgm:pt>
    <dgm:pt modelId="{C172364E-BF48-4B35-8CBE-5F5647C3C58E}">
      <dgm:prSet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Налог на имущество физических лиц          1 203,2</a:t>
          </a:r>
        </a:p>
      </dgm:t>
    </dgm:pt>
    <dgm:pt modelId="{81AAD3EF-0895-4202-856F-20736A921049}" type="parTrans" cxnId="{C8D2C5F6-E43E-4C68-8E7C-03FF9E469D64}">
      <dgm:prSet/>
      <dgm:spPr/>
      <dgm:t>
        <a:bodyPr/>
        <a:lstStyle/>
        <a:p>
          <a:endParaRPr lang="ru-RU"/>
        </a:p>
      </dgm:t>
    </dgm:pt>
    <dgm:pt modelId="{326689C6-18B5-4B78-B360-773C9D5820C3}" type="sibTrans" cxnId="{C8D2C5F6-E43E-4C68-8E7C-03FF9E469D64}">
      <dgm:prSet/>
      <dgm:spPr/>
      <dgm:t>
        <a:bodyPr/>
        <a:lstStyle/>
        <a:p>
          <a:endParaRPr lang="ru-RU"/>
        </a:p>
      </dgm:t>
    </dgm:pt>
    <dgm:pt modelId="{AD7F73EE-700E-4637-ABEC-7EE20687486C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solidFill>
          <a:srgbClr val="FFC000"/>
        </a:solidFill>
        <a:ln/>
      </dgm:spPr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Штрафы, </a:t>
          </a:r>
          <a:r>
            <a:rPr lang="ru-RU" sz="900" b="1" i="1" dirty="0" smtClean="0">
              <a:latin typeface="Times New Roman" pitchFamily="18" charset="0"/>
              <a:cs typeface="Times New Roman" pitchFamily="18" charset="0"/>
            </a:rPr>
            <a:t>административные</a:t>
          </a:r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 платежи  </a:t>
          </a:r>
        </a:p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1 921,9</a:t>
          </a:r>
          <a:endParaRPr lang="ru-RU" sz="1000" b="1" i="1" dirty="0">
            <a:latin typeface="Times New Roman" pitchFamily="18" charset="0"/>
            <a:cs typeface="Times New Roman" pitchFamily="18" charset="0"/>
          </a:endParaRPr>
        </a:p>
      </dgm:t>
    </dgm:pt>
    <dgm:pt modelId="{CF18350B-A16B-43F9-9275-51BF2918989B}" type="parTrans" cxnId="{A2A1453F-7A19-4ED3-8A4E-A43367E2594D}">
      <dgm:prSet/>
      <dgm:spPr/>
      <dgm:t>
        <a:bodyPr/>
        <a:lstStyle/>
        <a:p>
          <a:endParaRPr lang="ru-RU"/>
        </a:p>
      </dgm:t>
    </dgm:pt>
    <dgm:pt modelId="{68A961A7-E4EB-49BB-B5D6-1A558412AC6E}" type="sibTrans" cxnId="{A2A1453F-7A19-4ED3-8A4E-A43367E2594D}">
      <dgm:prSet/>
      <dgm:spPr/>
      <dgm:t>
        <a:bodyPr/>
        <a:lstStyle/>
        <a:p>
          <a:endParaRPr lang="ru-RU"/>
        </a:p>
      </dgm:t>
    </dgm:pt>
    <dgm:pt modelId="{52E782AF-80A1-45F2-8107-C2510B586784}">
      <dgm:prSet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Прочие неналоговые доходы</a:t>
          </a:r>
        </a:p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0,0</a:t>
          </a:r>
          <a:endParaRPr lang="ru-RU" sz="1000" b="1" i="1" dirty="0">
            <a:latin typeface="Times New Roman" pitchFamily="18" charset="0"/>
            <a:cs typeface="Times New Roman" pitchFamily="18" charset="0"/>
          </a:endParaRPr>
        </a:p>
      </dgm:t>
    </dgm:pt>
    <dgm:pt modelId="{BC8FF780-3BDC-43A4-B86F-D3573B606FFA}" type="parTrans" cxnId="{15AA01F1-B9F9-4A33-8861-F381410FA291}">
      <dgm:prSet/>
      <dgm:spPr/>
      <dgm:t>
        <a:bodyPr/>
        <a:lstStyle/>
        <a:p>
          <a:endParaRPr lang="ru-RU"/>
        </a:p>
      </dgm:t>
    </dgm:pt>
    <dgm:pt modelId="{6907E51D-1322-48FB-8BF7-4FC817E2FBB3}" type="sibTrans" cxnId="{15AA01F1-B9F9-4A33-8861-F381410FA291}">
      <dgm:prSet/>
      <dgm:spPr/>
      <dgm:t>
        <a:bodyPr/>
        <a:lstStyle/>
        <a:p>
          <a:endParaRPr lang="ru-RU"/>
        </a:p>
      </dgm:t>
    </dgm:pt>
    <dgm:pt modelId="{9CA9B440-750A-461B-80FB-C8EE91724999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000" b="1" i="1" dirty="0" smtClean="0">
              <a:latin typeface="Times New Roman" pitchFamily="18" charset="0"/>
              <a:cs typeface="Times New Roman" pitchFamily="18" charset="0"/>
            </a:rPr>
            <a:t>Прочие безвозмездные поступления 18,0</a:t>
          </a:r>
          <a:endParaRPr lang="ru-RU" sz="1000" b="1" i="1" dirty="0">
            <a:latin typeface="Times New Roman" pitchFamily="18" charset="0"/>
            <a:cs typeface="Times New Roman" pitchFamily="18" charset="0"/>
          </a:endParaRPr>
        </a:p>
      </dgm:t>
    </dgm:pt>
    <dgm:pt modelId="{0FBE75D1-A4CD-44A1-8F21-1A135D9142C2}" type="sibTrans" cxnId="{1C4516D2-938D-40D7-BA15-4FFC786F1243}">
      <dgm:prSet/>
      <dgm:spPr/>
      <dgm:t>
        <a:bodyPr/>
        <a:lstStyle/>
        <a:p>
          <a:endParaRPr lang="ru-RU"/>
        </a:p>
      </dgm:t>
    </dgm:pt>
    <dgm:pt modelId="{CDB6BCCC-7C5D-4A77-B2AA-EC0B366B3CE4}" type="parTrans" cxnId="{1C4516D2-938D-40D7-BA15-4FFC786F1243}">
      <dgm:prSet/>
      <dgm:spPr/>
      <dgm:t>
        <a:bodyPr/>
        <a:lstStyle/>
        <a:p>
          <a:endParaRPr lang="ru-RU"/>
        </a:p>
      </dgm:t>
    </dgm:pt>
    <dgm:pt modelId="{9F96C486-A48F-46C4-8848-8401527E979E}" type="pres">
      <dgm:prSet presAssocID="{55CF0026-2FDD-437A-965A-85C9B677F58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4983656-B520-407F-AC47-F43A70AF35F4}" type="pres">
      <dgm:prSet presAssocID="{BE8D3340-378B-4CCA-85FF-3AACB65A1C54}" presName="hierRoot1" presStyleCnt="0"/>
      <dgm:spPr/>
    </dgm:pt>
    <dgm:pt modelId="{B006C1D3-DF7E-4C21-913E-A2483A75A5DD}" type="pres">
      <dgm:prSet presAssocID="{BE8D3340-378B-4CCA-85FF-3AACB65A1C54}" presName="composite" presStyleCnt="0"/>
      <dgm:spPr/>
    </dgm:pt>
    <dgm:pt modelId="{57880587-1487-43A5-AA43-A114C0D710C7}" type="pres">
      <dgm:prSet presAssocID="{BE8D3340-378B-4CCA-85FF-3AACB65A1C54}" presName="background" presStyleLbl="node0" presStyleIdx="0" presStyleCnt="1"/>
      <dgm:spPr>
        <a:prstGeom prst="moon">
          <a:avLst/>
        </a:prstGeom>
      </dgm:spPr>
    </dgm:pt>
    <dgm:pt modelId="{0A21E6C2-7417-4817-A266-5A4D2EC14595}" type="pres">
      <dgm:prSet presAssocID="{BE8D3340-378B-4CCA-85FF-3AACB65A1C54}" presName="text" presStyleLbl="fgAcc0" presStyleIdx="0" presStyleCnt="1" custScaleX="916086" custScaleY="417343" custLinFactY="-100000" custLinFactNeighborX="-46847" custLinFactNeighborY="-19293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2A04ABF1-5E2B-4529-B763-38FFE8E93B68}" type="pres">
      <dgm:prSet presAssocID="{BE8D3340-378B-4CCA-85FF-3AACB65A1C54}" presName="hierChild2" presStyleCnt="0"/>
      <dgm:spPr/>
    </dgm:pt>
    <dgm:pt modelId="{CCB46F48-4E2A-44C3-BE02-F27D55585C2F}" type="pres">
      <dgm:prSet presAssocID="{A2510837-4E3A-4202-A8D6-7A32D05DE960}" presName="Name10" presStyleLbl="parChTrans1D2" presStyleIdx="0" presStyleCnt="3"/>
      <dgm:spPr/>
      <dgm:t>
        <a:bodyPr/>
        <a:lstStyle/>
        <a:p>
          <a:endParaRPr lang="ru-RU"/>
        </a:p>
      </dgm:t>
    </dgm:pt>
    <dgm:pt modelId="{3523A031-7052-455D-A2B6-88599E0942F2}" type="pres">
      <dgm:prSet presAssocID="{4DF7412A-44F4-4A13-9335-BA9EC73FE702}" presName="hierRoot2" presStyleCnt="0"/>
      <dgm:spPr/>
    </dgm:pt>
    <dgm:pt modelId="{B223C69A-209D-4DCD-84A3-19CB40032144}" type="pres">
      <dgm:prSet presAssocID="{4DF7412A-44F4-4A13-9335-BA9EC73FE702}" presName="composite2" presStyleCnt="0"/>
      <dgm:spPr/>
    </dgm:pt>
    <dgm:pt modelId="{BD738920-CD27-4C52-BB54-42B8F69DFBE2}" type="pres">
      <dgm:prSet presAssocID="{4DF7412A-44F4-4A13-9335-BA9EC73FE702}" presName="background2" presStyleLbl="node2" presStyleIdx="0" presStyleCnt="3"/>
      <dgm:spPr>
        <a:prstGeom prst="moon">
          <a:avLst/>
        </a:prstGeom>
      </dgm:spPr>
    </dgm:pt>
    <dgm:pt modelId="{48664F99-BC4E-43BF-9632-B0487C4CC866}" type="pres">
      <dgm:prSet presAssocID="{4DF7412A-44F4-4A13-9335-BA9EC73FE702}" presName="text2" presStyleLbl="fgAcc2" presStyleIdx="0" presStyleCnt="3" custScaleX="784518" custScaleY="434603" custLinFactX="-14022" custLinFactY="-126926" custLinFactNeighborX="-100000" custLinFactNeighborY="-2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E1FCE944-7A7F-40BD-BF57-8782EFE05FFD}" type="pres">
      <dgm:prSet presAssocID="{4DF7412A-44F4-4A13-9335-BA9EC73FE702}" presName="hierChild3" presStyleCnt="0"/>
      <dgm:spPr/>
    </dgm:pt>
    <dgm:pt modelId="{A7A280AB-5FF4-4A9F-8948-AC215E0A7197}" type="pres">
      <dgm:prSet presAssocID="{1125B095-5AB0-4644-8F44-DC95A386851E}" presName="Name17" presStyleLbl="parChTrans1D3" presStyleIdx="0" presStyleCnt="4"/>
      <dgm:spPr/>
      <dgm:t>
        <a:bodyPr/>
        <a:lstStyle/>
        <a:p>
          <a:endParaRPr lang="ru-RU"/>
        </a:p>
      </dgm:t>
    </dgm:pt>
    <dgm:pt modelId="{BFD52B74-2195-46B4-B708-F105BF15F4F8}" type="pres">
      <dgm:prSet presAssocID="{DCD014C0-0758-47B7-827B-83A774D38556}" presName="hierRoot3" presStyleCnt="0"/>
      <dgm:spPr/>
    </dgm:pt>
    <dgm:pt modelId="{A762D5E9-9E94-44BD-A258-CF55469EB86C}" type="pres">
      <dgm:prSet presAssocID="{DCD014C0-0758-47B7-827B-83A774D38556}" presName="composite3" presStyleCnt="0"/>
      <dgm:spPr/>
    </dgm:pt>
    <dgm:pt modelId="{6B69485D-6F5C-42D1-A804-2692279A10F2}" type="pres">
      <dgm:prSet presAssocID="{DCD014C0-0758-47B7-827B-83A774D38556}" presName="background3" presStyleLbl="node3" presStyleIdx="0" presStyleCnt="4"/>
      <dgm:spPr>
        <a:prstGeom prst="moon">
          <a:avLst/>
        </a:prstGeom>
      </dgm:spPr>
      <dgm:t>
        <a:bodyPr/>
        <a:lstStyle/>
        <a:p>
          <a:endParaRPr lang="ru-RU"/>
        </a:p>
      </dgm:t>
    </dgm:pt>
    <dgm:pt modelId="{0252E554-B1E4-4686-B42C-FF48AB01E1B1}" type="pres">
      <dgm:prSet presAssocID="{DCD014C0-0758-47B7-827B-83A774D38556}" presName="text3" presStyleLbl="fgAcc3" presStyleIdx="0" presStyleCnt="4" custScaleX="541825" custScaleY="308907" custLinFactX="74417" custLinFactY="-111693" custLinFactNeighborX="100000" custLinFactNeighborY="-2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81CB562D-DA51-4066-86FF-6DF778E4AD52}" type="pres">
      <dgm:prSet presAssocID="{DCD014C0-0758-47B7-827B-83A774D38556}" presName="hierChild4" presStyleCnt="0"/>
      <dgm:spPr/>
    </dgm:pt>
    <dgm:pt modelId="{F1045B8A-3627-4186-A87B-3C6338371E95}" type="pres">
      <dgm:prSet presAssocID="{C22EB41E-BA29-49A7-83A9-1E613C4E683E}" presName="Name17" presStyleLbl="parChTrans1D3" presStyleIdx="1" presStyleCnt="4"/>
      <dgm:spPr/>
      <dgm:t>
        <a:bodyPr/>
        <a:lstStyle/>
        <a:p>
          <a:endParaRPr lang="ru-RU"/>
        </a:p>
      </dgm:t>
    </dgm:pt>
    <dgm:pt modelId="{F98B1974-DE89-4CD9-8263-074551625D5C}" type="pres">
      <dgm:prSet presAssocID="{2EC03437-4EE5-433D-933B-C199E54C2369}" presName="hierRoot3" presStyleCnt="0"/>
      <dgm:spPr/>
    </dgm:pt>
    <dgm:pt modelId="{45CF97BD-2F60-445E-8052-5235B99DCA07}" type="pres">
      <dgm:prSet presAssocID="{2EC03437-4EE5-433D-933B-C199E54C2369}" presName="composite3" presStyleCnt="0"/>
      <dgm:spPr/>
    </dgm:pt>
    <dgm:pt modelId="{BC017046-432F-48EA-93F7-841179C15C41}" type="pres">
      <dgm:prSet presAssocID="{2EC03437-4EE5-433D-933B-C199E54C2369}" presName="background3" presStyleLbl="node3" presStyleIdx="1" presStyleCnt="4"/>
      <dgm:spPr>
        <a:prstGeom prst="moon">
          <a:avLst/>
        </a:prstGeom>
      </dgm:spPr>
      <dgm:t>
        <a:bodyPr/>
        <a:lstStyle/>
        <a:p>
          <a:endParaRPr lang="ru-RU"/>
        </a:p>
      </dgm:t>
    </dgm:pt>
    <dgm:pt modelId="{50B1183A-4CB9-4F8E-8EDA-08DB3713A8B4}" type="pres">
      <dgm:prSet presAssocID="{2EC03437-4EE5-433D-933B-C199E54C2369}" presName="text3" presStyleLbl="fgAcc3" presStyleIdx="1" presStyleCnt="4" custScaleX="568541" custScaleY="260125" custLinFactX="-186982" custLinFactNeighborX="-200000" custLinFactNeighborY="80424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6E560240-1A62-499A-B719-D3AA866832EA}" type="pres">
      <dgm:prSet presAssocID="{2EC03437-4EE5-433D-933B-C199E54C2369}" presName="hierChild4" presStyleCnt="0"/>
      <dgm:spPr/>
    </dgm:pt>
    <dgm:pt modelId="{BD149094-B7B4-4836-8AD0-888E79A2E0A8}" type="pres">
      <dgm:prSet presAssocID="{286B23E3-83FF-4F99-A68F-939622BF436C}" presName="Name23" presStyleLbl="parChTrans1D4" presStyleIdx="0" presStyleCnt="12"/>
      <dgm:spPr/>
      <dgm:t>
        <a:bodyPr/>
        <a:lstStyle/>
        <a:p>
          <a:endParaRPr lang="ru-RU"/>
        </a:p>
      </dgm:t>
    </dgm:pt>
    <dgm:pt modelId="{F952A10D-5124-41C7-9999-AF59204CF721}" type="pres">
      <dgm:prSet presAssocID="{75C9E1FF-F4DD-462B-A5D2-50E1C6575D59}" presName="hierRoot4" presStyleCnt="0"/>
      <dgm:spPr/>
    </dgm:pt>
    <dgm:pt modelId="{DB66D500-5A03-4068-9280-33B342D3DB91}" type="pres">
      <dgm:prSet presAssocID="{75C9E1FF-F4DD-462B-A5D2-50E1C6575D59}" presName="composite4" presStyleCnt="0"/>
      <dgm:spPr/>
    </dgm:pt>
    <dgm:pt modelId="{E2F98815-20D2-4CBE-813F-4650CCFB8349}" type="pres">
      <dgm:prSet presAssocID="{75C9E1FF-F4DD-462B-A5D2-50E1C6575D59}" presName="background4" presStyleLbl="node4" presStyleIdx="0" presStyleCnt="12"/>
      <dgm:spPr>
        <a:prstGeom prst="moon">
          <a:avLst/>
        </a:prstGeom>
      </dgm:spPr>
    </dgm:pt>
    <dgm:pt modelId="{D124DC4B-A29C-4BEA-88D2-F46BF15E2C05}" type="pres">
      <dgm:prSet presAssocID="{75C9E1FF-F4DD-462B-A5D2-50E1C6575D59}" presName="text4" presStyleLbl="fgAcc4" presStyleIdx="0" presStyleCnt="12" custScaleX="554859" custScaleY="305835" custLinFactX="-193823" custLinFactY="11281" custLinFactNeighborX="-200000" custLinFactNeighborY="1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56C87E4A-1121-4A48-A75F-D9019F14A2EB}" type="pres">
      <dgm:prSet presAssocID="{75C9E1FF-F4DD-462B-A5D2-50E1C6575D59}" presName="hierChild5" presStyleCnt="0"/>
      <dgm:spPr/>
    </dgm:pt>
    <dgm:pt modelId="{F03EA553-DCEB-413C-A0A8-5B4A8E99393D}" type="pres">
      <dgm:prSet presAssocID="{0A149A1E-3108-4954-8AEA-84C12E5290A3}" presName="Name23" presStyleLbl="parChTrans1D4" presStyleIdx="1" presStyleCnt="12"/>
      <dgm:spPr/>
      <dgm:t>
        <a:bodyPr/>
        <a:lstStyle/>
        <a:p>
          <a:endParaRPr lang="ru-RU"/>
        </a:p>
      </dgm:t>
    </dgm:pt>
    <dgm:pt modelId="{CC079C29-C754-47B1-BE21-541A6F7D3337}" type="pres">
      <dgm:prSet presAssocID="{9788B1EB-A352-4B13-9623-B5CF5C6B8EC5}" presName="hierRoot4" presStyleCnt="0"/>
      <dgm:spPr/>
    </dgm:pt>
    <dgm:pt modelId="{78BB29B0-D4B5-4DBF-8CE6-B3BE0DF21B7D}" type="pres">
      <dgm:prSet presAssocID="{9788B1EB-A352-4B13-9623-B5CF5C6B8EC5}" presName="composite4" presStyleCnt="0"/>
      <dgm:spPr/>
    </dgm:pt>
    <dgm:pt modelId="{21605D90-7FBB-4DDC-A17E-493749256203}" type="pres">
      <dgm:prSet presAssocID="{9788B1EB-A352-4B13-9623-B5CF5C6B8EC5}" presName="background4" presStyleLbl="node4" presStyleIdx="1" presStyleCnt="12"/>
      <dgm:spPr>
        <a:prstGeom prst="moon">
          <a:avLst/>
        </a:prstGeom>
      </dgm:spPr>
    </dgm:pt>
    <dgm:pt modelId="{7572E49D-167A-45A7-B0A6-E3CB51AE877E}" type="pres">
      <dgm:prSet presAssocID="{9788B1EB-A352-4B13-9623-B5CF5C6B8EC5}" presName="text4" presStyleLbl="fgAcc4" presStyleIdx="1" presStyleCnt="12" custScaleX="512034" custScaleY="279431" custLinFactX="-191473" custLinFactY="46794" custLinFactNeighborX="-200000" custLinFactNeighborY="1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0DC5957B-D80C-4DEC-B8EC-7B3084B44BDC}" type="pres">
      <dgm:prSet presAssocID="{9788B1EB-A352-4B13-9623-B5CF5C6B8EC5}" presName="hierChild5" presStyleCnt="0"/>
      <dgm:spPr/>
    </dgm:pt>
    <dgm:pt modelId="{D2371B3E-C328-4DCB-B1EC-9F0EEC3E46BD}" type="pres">
      <dgm:prSet presAssocID="{E34C48DE-2373-476D-94A6-4BC32332527D}" presName="Name23" presStyleLbl="parChTrans1D4" presStyleIdx="2" presStyleCnt="12"/>
      <dgm:spPr/>
      <dgm:t>
        <a:bodyPr/>
        <a:lstStyle/>
        <a:p>
          <a:endParaRPr lang="ru-RU"/>
        </a:p>
      </dgm:t>
    </dgm:pt>
    <dgm:pt modelId="{DF1A0EE6-6770-47E4-8740-F10C7DAEF56C}" type="pres">
      <dgm:prSet presAssocID="{1B287722-5BC1-48F1-AC9B-16A11D160926}" presName="hierRoot4" presStyleCnt="0"/>
      <dgm:spPr/>
    </dgm:pt>
    <dgm:pt modelId="{9F78325A-3C22-432F-B693-9281851C76C0}" type="pres">
      <dgm:prSet presAssocID="{1B287722-5BC1-48F1-AC9B-16A11D160926}" presName="composite4" presStyleCnt="0"/>
      <dgm:spPr/>
    </dgm:pt>
    <dgm:pt modelId="{04939A71-9BAA-4266-9113-24643A4BB879}" type="pres">
      <dgm:prSet presAssocID="{1B287722-5BC1-48F1-AC9B-16A11D160926}" presName="background4" presStyleLbl="node4" presStyleIdx="2" presStyleCnt="12"/>
      <dgm:spPr>
        <a:prstGeom prst="moon">
          <a:avLst/>
        </a:prstGeom>
      </dgm:spPr>
    </dgm:pt>
    <dgm:pt modelId="{864B1F2A-CF77-45A7-B576-AB9389901689}" type="pres">
      <dgm:prSet presAssocID="{1B287722-5BC1-48F1-AC9B-16A11D160926}" presName="text4" presStyleLbl="fgAcc4" presStyleIdx="2" presStyleCnt="12" custScaleX="577966" custScaleY="199491" custLinFactX="-189685" custLinFactY="95765" custLinFactNeighborX="-200000" custLinFactNeighborY="1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CA5FDCF5-D318-45E4-889C-2F7B383D8973}" type="pres">
      <dgm:prSet presAssocID="{1B287722-5BC1-48F1-AC9B-16A11D160926}" presName="hierChild5" presStyleCnt="0"/>
      <dgm:spPr/>
    </dgm:pt>
    <dgm:pt modelId="{F43ECEBF-6878-4A5A-9984-CE44E0ABF9A9}" type="pres">
      <dgm:prSet presAssocID="{B0CF938C-04EB-4C10-A30B-1B187B9AF435}" presName="Name23" presStyleLbl="parChTrans1D4" presStyleIdx="3" presStyleCnt="12"/>
      <dgm:spPr/>
      <dgm:t>
        <a:bodyPr/>
        <a:lstStyle/>
        <a:p>
          <a:endParaRPr lang="ru-RU"/>
        </a:p>
      </dgm:t>
    </dgm:pt>
    <dgm:pt modelId="{4663C3DB-BADE-49B1-A7D1-8661172EC46D}" type="pres">
      <dgm:prSet presAssocID="{17B93372-B0EA-4E58-9D82-1A58C51FCC7E}" presName="hierRoot4" presStyleCnt="0"/>
      <dgm:spPr/>
    </dgm:pt>
    <dgm:pt modelId="{6C634086-79EC-4A21-B791-BD14F551E10C}" type="pres">
      <dgm:prSet presAssocID="{17B93372-B0EA-4E58-9D82-1A58C51FCC7E}" presName="composite4" presStyleCnt="0"/>
      <dgm:spPr/>
    </dgm:pt>
    <dgm:pt modelId="{49F8A073-D45D-4464-BFA4-EA54FD94AA36}" type="pres">
      <dgm:prSet presAssocID="{17B93372-B0EA-4E58-9D82-1A58C51FCC7E}" presName="background4" presStyleLbl="node4" presStyleIdx="3" presStyleCnt="12"/>
      <dgm:spPr>
        <a:prstGeom prst="moon">
          <a:avLst/>
        </a:prstGeom>
      </dgm:spPr>
    </dgm:pt>
    <dgm:pt modelId="{52A08989-26EE-4524-BFED-3D525944124F}" type="pres">
      <dgm:prSet presAssocID="{17B93372-B0EA-4E58-9D82-1A58C51FCC7E}" presName="text4" presStyleLbl="fgAcc4" presStyleIdx="3" presStyleCnt="12" custScaleX="592321" custScaleY="242424" custLinFactX="-174827" custLinFactY="100000" custLinFactNeighborX="-200000" custLinFactNeighborY="198984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CA48AD55-B332-4C70-96A9-237FA3C5B70F}" type="pres">
      <dgm:prSet presAssocID="{17B93372-B0EA-4E58-9D82-1A58C51FCC7E}" presName="hierChild5" presStyleCnt="0"/>
      <dgm:spPr/>
    </dgm:pt>
    <dgm:pt modelId="{56C18825-ABE3-45CE-AE1E-04B240D6C293}" type="pres">
      <dgm:prSet presAssocID="{81AAD3EF-0895-4202-856F-20736A921049}" presName="Name23" presStyleLbl="parChTrans1D4" presStyleIdx="4" presStyleCnt="12"/>
      <dgm:spPr/>
      <dgm:t>
        <a:bodyPr/>
        <a:lstStyle/>
        <a:p>
          <a:endParaRPr lang="ru-RU"/>
        </a:p>
      </dgm:t>
    </dgm:pt>
    <dgm:pt modelId="{209570D0-48CD-4C80-B97E-2E4BCE0A48A6}" type="pres">
      <dgm:prSet presAssocID="{C172364E-BF48-4B35-8CBE-5F5647C3C58E}" presName="hierRoot4" presStyleCnt="0"/>
      <dgm:spPr/>
    </dgm:pt>
    <dgm:pt modelId="{E15B81DD-F7CF-4E36-A33B-EEA529652701}" type="pres">
      <dgm:prSet presAssocID="{C172364E-BF48-4B35-8CBE-5F5647C3C58E}" presName="composite4" presStyleCnt="0"/>
      <dgm:spPr/>
    </dgm:pt>
    <dgm:pt modelId="{B7644329-D2A7-4B6A-83F1-51DCC106E488}" type="pres">
      <dgm:prSet presAssocID="{C172364E-BF48-4B35-8CBE-5F5647C3C58E}" presName="background4" presStyleLbl="node4" presStyleIdx="4" presStyleCnt="12"/>
      <dgm:spPr>
        <a:prstGeom prst="moon">
          <a:avLst/>
        </a:prstGeom>
      </dgm:spPr>
      <dgm:t>
        <a:bodyPr/>
        <a:lstStyle/>
        <a:p>
          <a:endParaRPr lang="ru-RU"/>
        </a:p>
      </dgm:t>
    </dgm:pt>
    <dgm:pt modelId="{B256F763-7DEF-444B-97AF-CF79A52659F6}" type="pres">
      <dgm:prSet presAssocID="{C172364E-BF48-4B35-8CBE-5F5647C3C58E}" presName="text4" presStyleLbl="fgAcc4" presStyleIdx="4" presStyleCnt="12" custScaleX="635610" custScaleY="258028" custLinFactX="-170983" custLinFactY="194695" custLinFactNeighborX="-200000" custLinFactNeighborY="2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5EA07282-0E32-45A7-81B0-EA5126D9156F}" type="pres">
      <dgm:prSet presAssocID="{C172364E-BF48-4B35-8CBE-5F5647C3C58E}" presName="hierChild5" presStyleCnt="0"/>
      <dgm:spPr/>
    </dgm:pt>
    <dgm:pt modelId="{CC3E2341-A83A-4116-A7DC-2BFCF4AFCDB8}" type="pres">
      <dgm:prSet presAssocID="{9DE7FE89-0D33-4928-8465-0EDFF8A90B03}" presName="Name10" presStyleLbl="parChTrans1D2" presStyleIdx="1" presStyleCnt="3"/>
      <dgm:spPr/>
      <dgm:t>
        <a:bodyPr/>
        <a:lstStyle/>
        <a:p>
          <a:endParaRPr lang="ru-RU"/>
        </a:p>
      </dgm:t>
    </dgm:pt>
    <dgm:pt modelId="{5730898B-4B32-4881-8FFC-07D9708D9D33}" type="pres">
      <dgm:prSet presAssocID="{DE0141E8-0188-4841-8FC9-84282DD127B3}" presName="hierRoot2" presStyleCnt="0"/>
      <dgm:spPr/>
    </dgm:pt>
    <dgm:pt modelId="{EC463D54-356B-45A7-97DD-25BE65E2F2CC}" type="pres">
      <dgm:prSet presAssocID="{DE0141E8-0188-4841-8FC9-84282DD127B3}" presName="composite2" presStyleCnt="0"/>
      <dgm:spPr/>
    </dgm:pt>
    <dgm:pt modelId="{30FBEAE5-484E-4013-B697-65191C9A50D9}" type="pres">
      <dgm:prSet presAssocID="{DE0141E8-0188-4841-8FC9-84282DD127B3}" presName="background2" presStyleLbl="node2" presStyleIdx="1" presStyleCnt="3"/>
      <dgm:spPr>
        <a:prstGeom prst="moon">
          <a:avLst/>
        </a:prstGeom>
      </dgm:spPr>
    </dgm:pt>
    <dgm:pt modelId="{6447F602-ECAC-4FC7-8882-A8F22E046ED3}" type="pres">
      <dgm:prSet presAssocID="{DE0141E8-0188-4841-8FC9-84282DD127B3}" presName="text2" presStyleLbl="fgAcc2" presStyleIdx="1" presStyleCnt="3" custScaleX="767869" custScaleY="319008" custLinFactX="-13124" custLinFactY="-41842" custLinFactNeighborX="-100000" custLinFactNeighborY="-1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E1D78C91-7C2D-4857-B9DA-FF5513693B70}" type="pres">
      <dgm:prSet presAssocID="{DE0141E8-0188-4841-8FC9-84282DD127B3}" presName="hierChild3" presStyleCnt="0"/>
      <dgm:spPr/>
    </dgm:pt>
    <dgm:pt modelId="{34509919-F5CB-4314-8638-ABE08E64A850}" type="pres">
      <dgm:prSet presAssocID="{37529B52-D3DA-4E5E-827F-1FF7128EF158}" presName="Name17" presStyleLbl="parChTrans1D3" presStyleIdx="2" presStyleCnt="4"/>
      <dgm:spPr/>
      <dgm:t>
        <a:bodyPr/>
        <a:lstStyle/>
        <a:p>
          <a:endParaRPr lang="ru-RU"/>
        </a:p>
      </dgm:t>
    </dgm:pt>
    <dgm:pt modelId="{A0335968-26F8-418D-8D4F-607E2A876932}" type="pres">
      <dgm:prSet presAssocID="{220A8E29-B564-4B90-99FF-EA515A095B5C}" presName="hierRoot3" presStyleCnt="0"/>
      <dgm:spPr/>
    </dgm:pt>
    <dgm:pt modelId="{F3D2F1C6-6CA4-4541-AC50-26B57F63564B}" type="pres">
      <dgm:prSet presAssocID="{220A8E29-B564-4B90-99FF-EA515A095B5C}" presName="composite3" presStyleCnt="0"/>
      <dgm:spPr/>
    </dgm:pt>
    <dgm:pt modelId="{3F2B16B5-E257-4F18-8226-8D9A8DBBB8FE}" type="pres">
      <dgm:prSet presAssocID="{220A8E29-B564-4B90-99FF-EA515A095B5C}" presName="background3" presStyleLbl="node3" presStyleIdx="2" presStyleCnt="4"/>
      <dgm:spPr>
        <a:prstGeom prst="moon">
          <a:avLst/>
        </a:prstGeom>
      </dgm:spPr>
    </dgm:pt>
    <dgm:pt modelId="{7CD95F40-7129-4005-9BC6-50C00615E3F4}" type="pres">
      <dgm:prSet presAssocID="{220A8E29-B564-4B90-99FF-EA515A095B5C}" presName="text3" presStyleLbl="fgAcc3" presStyleIdx="2" presStyleCnt="4" custScaleX="698452" custScaleY="284742" custLinFactY="-18192" custLinFactNeighborX="-98499" custLinFactNeighborY="-1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08EA6618-0054-45A0-998A-CCB48DD380F1}" type="pres">
      <dgm:prSet presAssocID="{220A8E29-B564-4B90-99FF-EA515A095B5C}" presName="hierChild4" presStyleCnt="0"/>
      <dgm:spPr/>
    </dgm:pt>
    <dgm:pt modelId="{DA320094-BEB6-4EB0-965B-0FDB97E09599}" type="pres">
      <dgm:prSet presAssocID="{5ABDF71B-A756-45AA-B71C-166B75CC1323}" presName="Name23" presStyleLbl="parChTrans1D4" presStyleIdx="5" presStyleCnt="12"/>
      <dgm:spPr/>
      <dgm:t>
        <a:bodyPr/>
        <a:lstStyle/>
        <a:p>
          <a:endParaRPr lang="ru-RU"/>
        </a:p>
      </dgm:t>
    </dgm:pt>
    <dgm:pt modelId="{9E7332BE-6004-4BF6-9E44-66AD7557FA44}" type="pres">
      <dgm:prSet presAssocID="{97EDD792-5D2C-44B3-9933-994E633A4D43}" presName="hierRoot4" presStyleCnt="0"/>
      <dgm:spPr/>
    </dgm:pt>
    <dgm:pt modelId="{8F97957F-570B-4DF3-AB09-9D872F40379F}" type="pres">
      <dgm:prSet presAssocID="{97EDD792-5D2C-44B3-9933-994E633A4D43}" presName="composite4" presStyleCnt="0"/>
      <dgm:spPr/>
    </dgm:pt>
    <dgm:pt modelId="{A4351302-6C93-4D77-B8E1-81FD3DD20264}" type="pres">
      <dgm:prSet presAssocID="{97EDD792-5D2C-44B3-9933-994E633A4D43}" presName="background4" presStyleLbl="node4" presStyleIdx="5" presStyleCnt="12"/>
      <dgm:spPr>
        <a:prstGeom prst="moon">
          <a:avLst/>
        </a:prstGeom>
      </dgm:spPr>
    </dgm:pt>
    <dgm:pt modelId="{DF79B341-D87C-4108-827A-36032CB4C409}" type="pres">
      <dgm:prSet presAssocID="{97EDD792-5D2C-44B3-9933-994E633A4D43}" presName="text4" presStyleLbl="fgAcc4" presStyleIdx="5" presStyleCnt="12" custScaleX="682681" custScaleY="391455" custLinFactX="-6384" custLinFactNeighborX="-100000" custLinFactNeighborY="-99122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7DD66F73-0D51-4FC0-A69D-828056B174F3}" type="pres">
      <dgm:prSet presAssocID="{97EDD792-5D2C-44B3-9933-994E633A4D43}" presName="hierChild5" presStyleCnt="0"/>
      <dgm:spPr/>
    </dgm:pt>
    <dgm:pt modelId="{17D4A26B-7C10-4BB1-A363-42060DC06B64}" type="pres">
      <dgm:prSet presAssocID="{3C8F613C-0140-4412-9A59-2F2B7526FF5F}" presName="Name23" presStyleLbl="parChTrans1D4" presStyleIdx="6" presStyleCnt="12"/>
      <dgm:spPr/>
      <dgm:t>
        <a:bodyPr/>
        <a:lstStyle/>
        <a:p>
          <a:endParaRPr lang="ru-RU"/>
        </a:p>
      </dgm:t>
    </dgm:pt>
    <dgm:pt modelId="{5CD87B85-8724-4B40-955D-721B7FD2B754}" type="pres">
      <dgm:prSet presAssocID="{0E14CB60-F5E8-4FC9-BA84-2A4B93EBC9B2}" presName="hierRoot4" presStyleCnt="0"/>
      <dgm:spPr/>
    </dgm:pt>
    <dgm:pt modelId="{762B10FB-1DF8-4284-9404-4F344FFBC4E6}" type="pres">
      <dgm:prSet presAssocID="{0E14CB60-F5E8-4FC9-BA84-2A4B93EBC9B2}" presName="composite4" presStyleCnt="0"/>
      <dgm:spPr/>
    </dgm:pt>
    <dgm:pt modelId="{47495129-6F76-45CE-89C1-9426B5EF9EBA}" type="pres">
      <dgm:prSet presAssocID="{0E14CB60-F5E8-4FC9-BA84-2A4B93EBC9B2}" presName="background4" presStyleLbl="node4" presStyleIdx="6" presStyleCnt="12"/>
      <dgm:spPr>
        <a:prstGeom prst="moon">
          <a:avLst/>
        </a:prstGeom>
      </dgm:spPr>
    </dgm:pt>
    <dgm:pt modelId="{C8A7F80D-8A01-436E-ACD7-78CA05D1271A}" type="pres">
      <dgm:prSet presAssocID="{0E14CB60-F5E8-4FC9-BA84-2A4B93EBC9B2}" presName="text4" presStyleLbl="fgAcc4" presStyleIdx="6" presStyleCnt="12" custScaleX="743928" custScaleY="335936" custLinFactNeighborX="-75761" custLinFactNeighborY="-70227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83738FA1-D50E-4224-99BD-C25BC0DE319A}" type="pres">
      <dgm:prSet presAssocID="{0E14CB60-F5E8-4FC9-BA84-2A4B93EBC9B2}" presName="hierChild5" presStyleCnt="0"/>
      <dgm:spPr/>
    </dgm:pt>
    <dgm:pt modelId="{D97529FE-C781-4E14-8765-177D2BBB7DA9}" type="pres">
      <dgm:prSet presAssocID="{6691F8DC-2E51-48F0-9D69-20FB11A7D42C}" presName="Name23" presStyleLbl="parChTrans1D4" presStyleIdx="7" presStyleCnt="12"/>
      <dgm:spPr/>
      <dgm:t>
        <a:bodyPr/>
        <a:lstStyle/>
        <a:p>
          <a:endParaRPr lang="ru-RU"/>
        </a:p>
      </dgm:t>
    </dgm:pt>
    <dgm:pt modelId="{E4FBADEB-B4BE-485F-97FB-5EC693C02D4D}" type="pres">
      <dgm:prSet presAssocID="{041CEEB1-7253-4F55-AF66-F9D35A318545}" presName="hierRoot4" presStyleCnt="0"/>
      <dgm:spPr/>
    </dgm:pt>
    <dgm:pt modelId="{48037541-3157-4EC3-A0B9-599DEDE3525A}" type="pres">
      <dgm:prSet presAssocID="{041CEEB1-7253-4F55-AF66-F9D35A318545}" presName="composite4" presStyleCnt="0"/>
      <dgm:spPr/>
    </dgm:pt>
    <dgm:pt modelId="{F3F659F6-453F-41C1-911F-6D45CA1379FE}" type="pres">
      <dgm:prSet presAssocID="{041CEEB1-7253-4F55-AF66-F9D35A318545}" presName="background4" presStyleLbl="node4" presStyleIdx="7" presStyleCnt="12"/>
      <dgm:spPr>
        <a:prstGeom prst="moon">
          <a:avLst/>
        </a:prstGeom>
      </dgm:spPr>
    </dgm:pt>
    <dgm:pt modelId="{BB4547A3-CF80-44CD-8C54-888FB61E8A82}" type="pres">
      <dgm:prSet presAssocID="{041CEEB1-7253-4F55-AF66-F9D35A318545}" presName="text4" presStyleLbl="fgAcc4" presStyleIdx="7" presStyleCnt="12" custScaleX="612523" custScaleY="328100" custLinFactNeighborX="-92129" custLinFactNeighborY="-2466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F0BFBA2F-C042-4CE8-9F5B-558B1635595D}" type="pres">
      <dgm:prSet presAssocID="{041CEEB1-7253-4F55-AF66-F9D35A318545}" presName="hierChild5" presStyleCnt="0"/>
      <dgm:spPr/>
    </dgm:pt>
    <dgm:pt modelId="{C7CAB742-FC7C-447A-A6B3-228F85D2B409}" type="pres">
      <dgm:prSet presAssocID="{CF18350B-A16B-43F9-9275-51BF2918989B}" presName="Name23" presStyleLbl="parChTrans1D4" presStyleIdx="8" presStyleCnt="12"/>
      <dgm:spPr/>
      <dgm:t>
        <a:bodyPr/>
        <a:lstStyle/>
        <a:p>
          <a:endParaRPr lang="ru-RU"/>
        </a:p>
      </dgm:t>
    </dgm:pt>
    <dgm:pt modelId="{7B5789E2-90A9-4707-A02D-951BE4F9DCE6}" type="pres">
      <dgm:prSet presAssocID="{AD7F73EE-700E-4637-ABEC-7EE20687486C}" presName="hierRoot4" presStyleCnt="0"/>
      <dgm:spPr/>
    </dgm:pt>
    <dgm:pt modelId="{3FC84209-A4AD-4BEA-90E1-50648D1C29D9}" type="pres">
      <dgm:prSet presAssocID="{AD7F73EE-700E-4637-ABEC-7EE20687486C}" presName="composite4" presStyleCnt="0"/>
      <dgm:spPr/>
    </dgm:pt>
    <dgm:pt modelId="{73C8A6E1-4C44-4228-A205-6870E6E89E53}" type="pres">
      <dgm:prSet presAssocID="{AD7F73EE-700E-4637-ABEC-7EE20687486C}" presName="background4" presStyleLbl="node4" presStyleIdx="8" presStyleCnt="12"/>
      <dgm:spPr>
        <a:prstGeom prst="moon">
          <a:avLst/>
        </a:prstGeom>
      </dgm:spPr>
      <dgm:t>
        <a:bodyPr/>
        <a:lstStyle/>
        <a:p>
          <a:endParaRPr lang="ru-RU"/>
        </a:p>
      </dgm:t>
    </dgm:pt>
    <dgm:pt modelId="{DBCCAEB8-D6EF-488B-A8EC-1D477F9C07C3}" type="pres">
      <dgm:prSet presAssocID="{AD7F73EE-700E-4637-ABEC-7EE20687486C}" presName="text4" presStyleLbl="fgAcc4" presStyleIdx="8" presStyleCnt="12" custAng="0" custScaleX="622762" custScaleY="328402" custLinFactNeighborX="-87009" custLinFactNeighborY="28744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0D768548-A9F8-44E0-8FDA-FF1308BC7B59}" type="pres">
      <dgm:prSet presAssocID="{AD7F73EE-700E-4637-ABEC-7EE20687486C}" presName="hierChild5" presStyleCnt="0"/>
      <dgm:spPr/>
    </dgm:pt>
    <dgm:pt modelId="{8249DBBE-7792-4A98-9899-2C5E756B875F}" type="pres">
      <dgm:prSet presAssocID="{BC8FF780-3BDC-43A4-B86F-D3573B606FFA}" presName="Name23" presStyleLbl="parChTrans1D4" presStyleIdx="9" presStyleCnt="12"/>
      <dgm:spPr/>
      <dgm:t>
        <a:bodyPr/>
        <a:lstStyle/>
        <a:p>
          <a:endParaRPr lang="ru-RU"/>
        </a:p>
      </dgm:t>
    </dgm:pt>
    <dgm:pt modelId="{781DBE03-BD7C-4216-81AD-F5FDBDE2D917}" type="pres">
      <dgm:prSet presAssocID="{52E782AF-80A1-45F2-8107-C2510B586784}" presName="hierRoot4" presStyleCnt="0"/>
      <dgm:spPr/>
    </dgm:pt>
    <dgm:pt modelId="{0F3B2ABC-BD10-4516-B92B-293BE5B38064}" type="pres">
      <dgm:prSet presAssocID="{52E782AF-80A1-45F2-8107-C2510B586784}" presName="composite4" presStyleCnt="0"/>
      <dgm:spPr/>
    </dgm:pt>
    <dgm:pt modelId="{462B0CD1-A576-4C99-8AA4-729418C1FA75}" type="pres">
      <dgm:prSet presAssocID="{52E782AF-80A1-45F2-8107-C2510B586784}" presName="background4" presStyleLbl="node4" presStyleIdx="9" presStyleCnt="12"/>
      <dgm:spPr>
        <a:prstGeom prst="moon">
          <a:avLst/>
        </a:prstGeom>
      </dgm:spPr>
      <dgm:t>
        <a:bodyPr/>
        <a:lstStyle/>
        <a:p>
          <a:endParaRPr lang="ru-RU"/>
        </a:p>
      </dgm:t>
    </dgm:pt>
    <dgm:pt modelId="{ED51459E-13C2-4AB7-B729-172210331053}" type="pres">
      <dgm:prSet presAssocID="{52E782AF-80A1-45F2-8107-C2510B586784}" presName="text4" presStyleLbl="fgAcc4" presStyleIdx="9" presStyleCnt="12" custScaleX="642793" custScaleY="288460" custLinFactNeighborX="-53775" custLinFactNeighborY="81845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569CF8D1-76D0-4E18-A591-FC67E27154D4}" type="pres">
      <dgm:prSet presAssocID="{52E782AF-80A1-45F2-8107-C2510B586784}" presName="hierChild5" presStyleCnt="0"/>
      <dgm:spPr/>
    </dgm:pt>
    <dgm:pt modelId="{DF1F402A-9E0C-4866-8BCB-C1DDFAA9A40E}" type="pres">
      <dgm:prSet presAssocID="{87E8785E-B422-41CB-B500-A8ECB5EF95F5}" presName="Name10" presStyleLbl="parChTrans1D2" presStyleIdx="2" presStyleCnt="3"/>
      <dgm:spPr/>
      <dgm:t>
        <a:bodyPr/>
        <a:lstStyle/>
        <a:p>
          <a:endParaRPr lang="ru-RU"/>
        </a:p>
      </dgm:t>
    </dgm:pt>
    <dgm:pt modelId="{5DB127E7-4B5B-454F-9E0C-4A731E4A8612}" type="pres">
      <dgm:prSet presAssocID="{928A395D-E222-4714-BFFA-6ADCB5C4C09F}" presName="hierRoot2" presStyleCnt="0"/>
      <dgm:spPr/>
    </dgm:pt>
    <dgm:pt modelId="{61C59096-8EC8-4FFE-AB57-169A14A787A3}" type="pres">
      <dgm:prSet presAssocID="{928A395D-E222-4714-BFFA-6ADCB5C4C09F}" presName="composite2" presStyleCnt="0"/>
      <dgm:spPr/>
    </dgm:pt>
    <dgm:pt modelId="{87E29828-7E7E-44A8-B5F1-1240FE538539}" type="pres">
      <dgm:prSet presAssocID="{928A395D-E222-4714-BFFA-6ADCB5C4C09F}" presName="background2" presStyleLbl="node2" presStyleIdx="2" presStyleCnt="3"/>
      <dgm:spPr>
        <a:prstGeom prst="moon">
          <a:avLst/>
        </a:prstGeom>
      </dgm:spPr>
    </dgm:pt>
    <dgm:pt modelId="{FAA0FFDA-07B1-4BCE-857C-5A070882ADC4}" type="pres">
      <dgm:prSet presAssocID="{928A395D-E222-4714-BFFA-6ADCB5C4C09F}" presName="text2" presStyleLbl="fgAcc2" presStyleIdx="2" presStyleCnt="3" custScaleX="697171" custScaleY="416513" custLinFactY="-118900" custLinFactNeighborX="33112" custLinFactNeighborY="-2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4AD97931-CD1B-4331-A5EF-58177956EC68}" type="pres">
      <dgm:prSet presAssocID="{928A395D-E222-4714-BFFA-6ADCB5C4C09F}" presName="hierChild3" presStyleCnt="0"/>
      <dgm:spPr/>
    </dgm:pt>
    <dgm:pt modelId="{BDF543C3-1442-445C-89A4-4691320BAE7A}" type="pres">
      <dgm:prSet presAssocID="{B1E3E0E5-1586-44A1-9A03-C61BE6936AB3}" presName="Name17" presStyleLbl="parChTrans1D3" presStyleIdx="3" presStyleCnt="4"/>
      <dgm:spPr/>
      <dgm:t>
        <a:bodyPr/>
        <a:lstStyle/>
        <a:p>
          <a:endParaRPr lang="ru-RU"/>
        </a:p>
      </dgm:t>
    </dgm:pt>
    <dgm:pt modelId="{542E7D1E-64E9-4A9E-882B-6828613C8F62}" type="pres">
      <dgm:prSet presAssocID="{86A260B1-3C5E-4DDB-8955-4D6D75FC7383}" presName="hierRoot3" presStyleCnt="0"/>
      <dgm:spPr/>
    </dgm:pt>
    <dgm:pt modelId="{2C2F076F-F9B9-48ED-9B3B-A91715265E5B}" type="pres">
      <dgm:prSet presAssocID="{86A260B1-3C5E-4DDB-8955-4D6D75FC7383}" presName="composite3" presStyleCnt="0"/>
      <dgm:spPr/>
    </dgm:pt>
    <dgm:pt modelId="{C06C5E34-A685-47B4-AFD7-59F0ED6DB40E}" type="pres">
      <dgm:prSet presAssocID="{86A260B1-3C5E-4DDB-8955-4D6D75FC7383}" presName="background3" presStyleLbl="node3" presStyleIdx="3" presStyleCnt="4"/>
      <dgm:spPr>
        <a:prstGeom prst="moon">
          <a:avLst/>
        </a:prstGeom>
      </dgm:spPr>
    </dgm:pt>
    <dgm:pt modelId="{5008FF87-8014-48DA-9248-E04B1708A5B2}" type="pres">
      <dgm:prSet presAssocID="{86A260B1-3C5E-4DDB-8955-4D6D75FC7383}" presName="text3" presStyleLbl="fgAcc3" presStyleIdx="3" presStyleCnt="4" custScaleX="540523" custScaleY="276004" custLinFactY="-100000" custLinFactNeighborX="51592" custLinFactNeighborY="-188436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BF91B464-C373-4D8C-9DEF-DBE37BACCE24}" type="pres">
      <dgm:prSet presAssocID="{86A260B1-3C5E-4DDB-8955-4D6D75FC7383}" presName="hierChild4" presStyleCnt="0"/>
      <dgm:spPr/>
    </dgm:pt>
    <dgm:pt modelId="{33C1EB7A-1AF6-4771-B79A-A4C8A4ECB291}" type="pres">
      <dgm:prSet presAssocID="{345D5808-6F6D-494B-A337-B550E3913E25}" presName="Name23" presStyleLbl="parChTrans1D4" presStyleIdx="10" presStyleCnt="12"/>
      <dgm:spPr/>
      <dgm:t>
        <a:bodyPr/>
        <a:lstStyle/>
        <a:p>
          <a:endParaRPr lang="ru-RU"/>
        </a:p>
      </dgm:t>
    </dgm:pt>
    <dgm:pt modelId="{F7D0D214-E2B5-4671-AED4-343214F698AA}" type="pres">
      <dgm:prSet presAssocID="{58B9992B-B679-47F7-8779-7E5400664903}" presName="hierRoot4" presStyleCnt="0"/>
      <dgm:spPr/>
    </dgm:pt>
    <dgm:pt modelId="{7517038A-6DF6-46E2-9D39-177E515D96D5}" type="pres">
      <dgm:prSet presAssocID="{58B9992B-B679-47F7-8779-7E5400664903}" presName="composite4" presStyleCnt="0"/>
      <dgm:spPr/>
    </dgm:pt>
    <dgm:pt modelId="{CD61F89F-EFF8-457F-AD48-A0CBB1087371}" type="pres">
      <dgm:prSet presAssocID="{58B9992B-B679-47F7-8779-7E5400664903}" presName="background4" presStyleLbl="node4" presStyleIdx="10" presStyleCnt="12"/>
      <dgm:spPr>
        <a:prstGeom prst="moon">
          <a:avLst/>
        </a:prstGeom>
      </dgm:spPr>
      <dgm:t>
        <a:bodyPr/>
        <a:lstStyle/>
        <a:p>
          <a:endParaRPr lang="ru-RU"/>
        </a:p>
      </dgm:t>
    </dgm:pt>
    <dgm:pt modelId="{3945460F-6AB5-48D9-9453-7D51E1ABBC59}" type="pres">
      <dgm:prSet presAssocID="{58B9992B-B679-47F7-8779-7E5400664903}" presName="text4" presStyleLbl="fgAcc4" presStyleIdx="10" presStyleCnt="12" custScaleX="487748" custScaleY="290196" custLinFactX="100775" custLinFactY="-100000" custLinFactNeighborX="200000" custLinFactNeighborY="-173458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1E29F2CD-BF63-4CB2-B5AA-A569D6A9C506}" type="pres">
      <dgm:prSet presAssocID="{58B9992B-B679-47F7-8779-7E5400664903}" presName="hierChild5" presStyleCnt="0"/>
      <dgm:spPr/>
    </dgm:pt>
    <dgm:pt modelId="{AA8303DD-B477-45A3-A06C-4DDBF6DE3723}" type="pres">
      <dgm:prSet presAssocID="{CDB6BCCC-7C5D-4A77-B2AA-EC0B366B3CE4}" presName="Name23" presStyleLbl="parChTrans1D4" presStyleIdx="11" presStyleCnt="12"/>
      <dgm:spPr/>
      <dgm:t>
        <a:bodyPr/>
        <a:lstStyle/>
        <a:p>
          <a:endParaRPr lang="ru-RU"/>
        </a:p>
      </dgm:t>
    </dgm:pt>
    <dgm:pt modelId="{E68847EF-BB2B-4E8B-8050-7319A14FB7B0}" type="pres">
      <dgm:prSet presAssocID="{9CA9B440-750A-461B-80FB-C8EE91724999}" presName="hierRoot4" presStyleCnt="0"/>
      <dgm:spPr/>
    </dgm:pt>
    <dgm:pt modelId="{1AC74937-31C2-4E10-90F7-C8BBCF648ADC}" type="pres">
      <dgm:prSet presAssocID="{9CA9B440-750A-461B-80FB-C8EE91724999}" presName="composite4" presStyleCnt="0"/>
      <dgm:spPr/>
    </dgm:pt>
    <dgm:pt modelId="{64FA7A17-9920-4015-BCEF-E135DDB80F8F}" type="pres">
      <dgm:prSet presAssocID="{9CA9B440-750A-461B-80FB-C8EE91724999}" presName="background4" presStyleLbl="node4" presStyleIdx="11" presStyleCnt="12"/>
      <dgm:spPr>
        <a:prstGeom prst="moon">
          <a:avLst/>
        </a:prstGeom>
      </dgm:spPr>
      <dgm:t>
        <a:bodyPr/>
        <a:lstStyle/>
        <a:p>
          <a:endParaRPr lang="ru-RU"/>
        </a:p>
      </dgm:t>
    </dgm:pt>
    <dgm:pt modelId="{B47644A6-C48C-4356-8C7F-546E19784EFD}" type="pres">
      <dgm:prSet presAssocID="{9CA9B440-750A-461B-80FB-C8EE91724999}" presName="text4" presStyleLbl="fgAcc4" presStyleIdx="11" presStyleCnt="12" custScaleX="481394" custScaleY="592681" custLinFactX="-85434" custLinFactY="745" custLinFactNeighborX="-100000" custLinFactNeighborY="100000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38A51194-A117-4FC0-BDB5-2A92502C0630}" type="pres">
      <dgm:prSet presAssocID="{9CA9B440-750A-461B-80FB-C8EE91724999}" presName="hierChild5" presStyleCnt="0"/>
      <dgm:spPr/>
    </dgm:pt>
  </dgm:ptLst>
  <dgm:cxnLst>
    <dgm:cxn modelId="{0C8A6AB1-920C-435F-B76C-0AD97A125831}" type="presOf" srcId="{041CEEB1-7253-4F55-AF66-F9D35A318545}" destId="{BB4547A3-CF80-44CD-8C54-888FB61E8A82}" srcOrd="0" destOrd="0" presId="urn:microsoft.com/office/officeart/2005/8/layout/hierarchy1"/>
    <dgm:cxn modelId="{A2898E02-DF84-42B2-82A0-C53433CF2A6C}" type="presOf" srcId="{2EC03437-4EE5-433D-933B-C199E54C2369}" destId="{50B1183A-4CB9-4F8E-8EDA-08DB3713A8B4}" srcOrd="0" destOrd="0" presId="urn:microsoft.com/office/officeart/2005/8/layout/hierarchy1"/>
    <dgm:cxn modelId="{38AA0179-78AC-4F7F-8470-C45400CA80C6}" type="presOf" srcId="{B0CF938C-04EB-4C10-A30B-1B187B9AF435}" destId="{F43ECEBF-6878-4A5A-9984-CE44E0ABF9A9}" srcOrd="0" destOrd="0" presId="urn:microsoft.com/office/officeart/2005/8/layout/hierarchy1"/>
    <dgm:cxn modelId="{A2A1453F-7A19-4ED3-8A4E-A43367E2594D}" srcId="{041CEEB1-7253-4F55-AF66-F9D35A318545}" destId="{AD7F73EE-700E-4637-ABEC-7EE20687486C}" srcOrd="0" destOrd="0" parTransId="{CF18350B-A16B-43F9-9275-51BF2918989B}" sibTransId="{68A961A7-E4EB-49BB-B5D6-1A558412AC6E}"/>
    <dgm:cxn modelId="{64CBD115-A4FA-41CD-8A88-4001B8359E62}" srcId="{DE0141E8-0188-4841-8FC9-84282DD127B3}" destId="{220A8E29-B564-4B90-99FF-EA515A095B5C}" srcOrd="0" destOrd="0" parTransId="{37529B52-D3DA-4E5E-827F-1FF7128EF158}" sibTransId="{4AEFE7B3-78E6-4481-BCFD-B486B097B14F}"/>
    <dgm:cxn modelId="{85681C2A-F9B3-4688-B25C-47ADF598BB08}" srcId="{4DF7412A-44F4-4A13-9335-BA9EC73FE702}" destId="{2EC03437-4EE5-433D-933B-C199E54C2369}" srcOrd="1" destOrd="0" parTransId="{C22EB41E-BA29-49A7-83A9-1E613C4E683E}" sibTransId="{C7E85C8A-6F53-4C61-83B7-41E1CA66D55E}"/>
    <dgm:cxn modelId="{C8B6208F-5854-422F-9B4A-24B5E0974278}" type="presOf" srcId="{9CA9B440-750A-461B-80FB-C8EE91724999}" destId="{B47644A6-C48C-4356-8C7F-546E19784EFD}" srcOrd="0" destOrd="0" presId="urn:microsoft.com/office/officeart/2005/8/layout/hierarchy1"/>
    <dgm:cxn modelId="{3DE23F34-84CB-420B-9202-F01305EFAF9A}" type="presOf" srcId="{5ABDF71B-A756-45AA-B71C-166B75CC1323}" destId="{DA320094-BEB6-4EB0-965B-0FDB97E09599}" srcOrd="0" destOrd="0" presId="urn:microsoft.com/office/officeart/2005/8/layout/hierarchy1"/>
    <dgm:cxn modelId="{867859FF-8FBD-4A6E-B248-3302DA90E511}" srcId="{75C9E1FF-F4DD-462B-A5D2-50E1C6575D59}" destId="{9788B1EB-A352-4B13-9623-B5CF5C6B8EC5}" srcOrd="0" destOrd="0" parTransId="{0A149A1E-3108-4954-8AEA-84C12E5290A3}" sibTransId="{46E0DD6E-370B-4DB8-9F6B-438BF91471B5}"/>
    <dgm:cxn modelId="{C8D2C5F6-E43E-4C68-8E7C-03FF9E469D64}" srcId="{17B93372-B0EA-4E58-9D82-1A58C51FCC7E}" destId="{C172364E-BF48-4B35-8CBE-5F5647C3C58E}" srcOrd="0" destOrd="0" parTransId="{81AAD3EF-0895-4202-856F-20736A921049}" sibTransId="{326689C6-18B5-4B78-B360-773C9D5820C3}"/>
    <dgm:cxn modelId="{B741B93F-BF05-44DC-B9AA-6BBE55966A98}" srcId="{55CF0026-2FDD-437A-965A-85C9B677F58C}" destId="{BE8D3340-378B-4CCA-85FF-3AACB65A1C54}" srcOrd="0" destOrd="0" parTransId="{0D9B1B62-6148-42E7-97DC-1DCED581260B}" sibTransId="{3217DE1C-873B-4120-A245-A3C9D37A78B6}"/>
    <dgm:cxn modelId="{D543C244-D9D3-461D-A607-73415A1A4CD4}" type="presOf" srcId="{4DF7412A-44F4-4A13-9335-BA9EC73FE702}" destId="{48664F99-BC4E-43BF-9632-B0487C4CC866}" srcOrd="0" destOrd="0" presId="urn:microsoft.com/office/officeart/2005/8/layout/hierarchy1"/>
    <dgm:cxn modelId="{CFD93EFC-22C7-40F9-B68B-48184ADDF983}" srcId="{BE8D3340-378B-4CCA-85FF-3AACB65A1C54}" destId="{4DF7412A-44F4-4A13-9335-BA9EC73FE702}" srcOrd="0" destOrd="0" parTransId="{A2510837-4E3A-4202-A8D6-7A32D05DE960}" sibTransId="{6751562B-69B7-4B33-B084-47E24B60B422}"/>
    <dgm:cxn modelId="{CC0BCB1F-5A8A-4726-A93E-26850BAA1837}" type="presOf" srcId="{CF18350B-A16B-43F9-9275-51BF2918989B}" destId="{C7CAB742-FC7C-447A-A6B3-228F85D2B409}" srcOrd="0" destOrd="0" presId="urn:microsoft.com/office/officeart/2005/8/layout/hierarchy1"/>
    <dgm:cxn modelId="{CA0A70DA-3FA4-42A3-AC8B-D6786922E78A}" type="presOf" srcId="{9788B1EB-A352-4B13-9623-B5CF5C6B8EC5}" destId="{7572E49D-167A-45A7-B0A6-E3CB51AE877E}" srcOrd="0" destOrd="0" presId="urn:microsoft.com/office/officeart/2005/8/layout/hierarchy1"/>
    <dgm:cxn modelId="{888AAEE6-2361-484B-BE8D-1FDCF49BB326}" type="presOf" srcId="{AD7F73EE-700E-4637-ABEC-7EE20687486C}" destId="{DBCCAEB8-D6EF-488B-A8EC-1D477F9C07C3}" srcOrd="0" destOrd="0" presId="urn:microsoft.com/office/officeart/2005/8/layout/hierarchy1"/>
    <dgm:cxn modelId="{15AA01F1-B9F9-4A33-8861-F381410FA291}" srcId="{AD7F73EE-700E-4637-ABEC-7EE20687486C}" destId="{52E782AF-80A1-45F2-8107-C2510B586784}" srcOrd="0" destOrd="0" parTransId="{BC8FF780-3BDC-43A4-B86F-D3573B606FFA}" sibTransId="{6907E51D-1322-48FB-8BF7-4FC817E2FBB3}"/>
    <dgm:cxn modelId="{37125BDC-58E6-4CD8-8502-021132EF3CBE}" srcId="{928A395D-E222-4714-BFFA-6ADCB5C4C09F}" destId="{86A260B1-3C5E-4DDB-8955-4D6D75FC7383}" srcOrd="0" destOrd="0" parTransId="{B1E3E0E5-1586-44A1-9A03-C61BE6936AB3}" sibTransId="{6D0F6681-E4C9-410A-A026-210D971B801E}"/>
    <dgm:cxn modelId="{86E06F8E-6789-48BB-A45D-A906F89FE75C}" type="presOf" srcId="{1125B095-5AB0-4644-8F44-DC95A386851E}" destId="{A7A280AB-5FF4-4A9F-8948-AC215E0A7197}" srcOrd="0" destOrd="0" presId="urn:microsoft.com/office/officeart/2005/8/layout/hierarchy1"/>
    <dgm:cxn modelId="{C4E598C7-2990-49D2-A2E3-0E2451F4A6DE}" type="presOf" srcId="{87E8785E-B422-41CB-B500-A8ECB5EF95F5}" destId="{DF1F402A-9E0C-4866-8BCB-C1DDFAA9A40E}" srcOrd="0" destOrd="0" presId="urn:microsoft.com/office/officeart/2005/8/layout/hierarchy1"/>
    <dgm:cxn modelId="{636313A8-236B-4592-B053-999F6B62FBDF}" type="presOf" srcId="{BC8FF780-3BDC-43A4-B86F-D3573B606FFA}" destId="{8249DBBE-7792-4A98-9899-2C5E756B875F}" srcOrd="0" destOrd="0" presId="urn:microsoft.com/office/officeart/2005/8/layout/hierarchy1"/>
    <dgm:cxn modelId="{005FF988-D3C1-460F-8570-D78DE73E1B9C}" type="presOf" srcId="{220A8E29-B564-4B90-99FF-EA515A095B5C}" destId="{7CD95F40-7129-4005-9BC6-50C00615E3F4}" srcOrd="0" destOrd="0" presId="urn:microsoft.com/office/officeart/2005/8/layout/hierarchy1"/>
    <dgm:cxn modelId="{69BCC76F-5F99-47D6-8CEC-CA693FE6A72A}" type="presOf" srcId="{C172364E-BF48-4B35-8CBE-5F5647C3C58E}" destId="{B256F763-7DEF-444B-97AF-CF79A52659F6}" srcOrd="0" destOrd="0" presId="urn:microsoft.com/office/officeart/2005/8/layout/hierarchy1"/>
    <dgm:cxn modelId="{D618BECF-F945-4EB3-9CC1-3908FC038731}" srcId="{1B287722-5BC1-48F1-AC9B-16A11D160926}" destId="{17B93372-B0EA-4E58-9D82-1A58C51FCC7E}" srcOrd="0" destOrd="0" parTransId="{B0CF938C-04EB-4C10-A30B-1B187B9AF435}" sibTransId="{D3E47F55-2769-4A41-BD5E-3105E91BC527}"/>
    <dgm:cxn modelId="{1857824C-27BD-47FE-A443-ADAD4C8BC5C6}" type="presOf" srcId="{BE8D3340-378B-4CCA-85FF-3AACB65A1C54}" destId="{0A21E6C2-7417-4817-A266-5A4D2EC14595}" srcOrd="0" destOrd="0" presId="urn:microsoft.com/office/officeart/2005/8/layout/hierarchy1"/>
    <dgm:cxn modelId="{739ED076-21AA-46DF-8750-AECD7C4B185E}" type="presOf" srcId="{B1E3E0E5-1586-44A1-9A03-C61BE6936AB3}" destId="{BDF543C3-1442-445C-89A4-4691320BAE7A}" srcOrd="0" destOrd="0" presId="urn:microsoft.com/office/officeart/2005/8/layout/hierarchy1"/>
    <dgm:cxn modelId="{728C8AEB-26CC-4BE3-AB04-70E46E70163C}" type="presOf" srcId="{DE0141E8-0188-4841-8FC9-84282DD127B3}" destId="{6447F602-ECAC-4FC7-8882-A8F22E046ED3}" srcOrd="0" destOrd="0" presId="urn:microsoft.com/office/officeart/2005/8/layout/hierarchy1"/>
    <dgm:cxn modelId="{DB06274B-6AFD-4258-B384-080F3AFC9505}" type="presOf" srcId="{86A260B1-3C5E-4DDB-8955-4D6D75FC7383}" destId="{5008FF87-8014-48DA-9248-E04B1708A5B2}" srcOrd="0" destOrd="0" presId="urn:microsoft.com/office/officeart/2005/8/layout/hierarchy1"/>
    <dgm:cxn modelId="{599FCC82-EA8E-4626-B5FB-A2981B201303}" type="presOf" srcId="{3C8F613C-0140-4412-9A59-2F2B7526FF5F}" destId="{17D4A26B-7C10-4BB1-A363-42060DC06B64}" srcOrd="0" destOrd="0" presId="urn:microsoft.com/office/officeart/2005/8/layout/hierarchy1"/>
    <dgm:cxn modelId="{14C50134-A4B5-40D3-98BB-DA20EA4D59CD}" type="presOf" srcId="{6691F8DC-2E51-48F0-9D69-20FB11A7D42C}" destId="{D97529FE-C781-4E14-8765-177D2BBB7DA9}" srcOrd="0" destOrd="0" presId="urn:microsoft.com/office/officeart/2005/8/layout/hierarchy1"/>
    <dgm:cxn modelId="{41431EBC-6ECA-48A1-813A-3123D7780F04}" type="presOf" srcId="{17B93372-B0EA-4E58-9D82-1A58C51FCC7E}" destId="{52A08989-26EE-4524-BFED-3D525944124F}" srcOrd="0" destOrd="0" presId="urn:microsoft.com/office/officeart/2005/8/layout/hierarchy1"/>
    <dgm:cxn modelId="{405A6360-E226-4B1E-AC53-2BAD4A4BC760}" type="presOf" srcId="{A2510837-4E3A-4202-A8D6-7A32D05DE960}" destId="{CCB46F48-4E2A-44C3-BE02-F27D55585C2F}" srcOrd="0" destOrd="0" presId="urn:microsoft.com/office/officeart/2005/8/layout/hierarchy1"/>
    <dgm:cxn modelId="{D6F3F386-D83C-467A-80A3-8B6F671B1692}" type="presOf" srcId="{DCD014C0-0758-47B7-827B-83A774D38556}" destId="{0252E554-B1E4-4686-B42C-FF48AB01E1B1}" srcOrd="0" destOrd="0" presId="urn:microsoft.com/office/officeart/2005/8/layout/hierarchy1"/>
    <dgm:cxn modelId="{1E7391B3-DAF0-4EFF-A31C-A6B75DC1BA19}" type="presOf" srcId="{286B23E3-83FF-4F99-A68F-939622BF436C}" destId="{BD149094-B7B4-4836-8AD0-888E79A2E0A8}" srcOrd="0" destOrd="0" presId="urn:microsoft.com/office/officeart/2005/8/layout/hierarchy1"/>
    <dgm:cxn modelId="{2AA55E35-BF11-4A9C-9B51-B001A75DE5E1}" srcId="{BE8D3340-378B-4CCA-85FF-3AACB65A1C54}" destId="{928A395D-E222-4714-BFFA-6ADCB5C4C09F}" srcOrd="2" destOrd="0" parTransId="{87E8785E-B422-41CB-B500-A8ECB5EF95F5}" sibTransId="{EB5903F4-2908-46AB-95F2-44C54ABF255A}"/>
    <dgm:cxn modelId="{EB252934-1892-4038-B462-41EAC6FD91D9}" srcId="{86A260B1-3C5E-4DDB-8955-4D6D75FC7383}" destId="{58B9992B-B679-47F7-8779-7E5400664903}" srcOrd="0" destOrd="0" parTransId="{345D5808-6F6D-494B-A337-B550E3913E25}" sibTransId="{EF8B785F-2A47-485F-BB4E-340C7BA4DC13}"/>
    <dgm:cxn modelId="{6040711A-4B75-40E6-9914-0A690ABCC325}" type="presOf" srcId="{0E14CB60-F5E8-4FC9-BA84-2A4B93EBC9B2}" destId="{C8A7F80D-8A01-436E-ACD7-78CA05D1271A}" srcOrd="0" destOrd="0" presId="urn:microsoft.com/office/officeart/2005/8/layout/hierarchy1"/>
    <dgm:cxn modelId="{FF0258F5-9BE1-4103-BD40-02759666EC25}" type="presOf" srcId="{81AAD3EF-0895-4202-856F-20736A921049}" destId="{56C18825-ABE3-45CE-AE1E-04B240D6C293}" srcOrd="0" destOrd="0" presId="urn:microsoft.com/office/officeart/2005/8/layout/hierarchy1"/>
    <dgm:cxn modelId="{0E30B7C4-1064-4C14-B6C6-E42461E6E343}" type="presOf" srcId="{97EDD792-5D2C-44B3-9933-994E633A4D43}" destId="{DF79B341-D87C-4108-827A-36032CB4C409}" srcOrd="0" destOrd="0" presId="urn:microsoft.com/office/officeart/2005/8/layout/hierarchy1"/>
    <dgm:cxn modelId="{14701908-31D0-40FD-97CF-FACB089C218D}" srcId="{4DF7412A-44F4-4A13-9335-BA9EC73FE702}" destId="{DCD014C0-0758-47B7-827B-83A774D38556}" srcOrd="0" destOrd="0" parTransId="{1125B095-5AB0-4644-8F44-DC95A386851E}" sibTransId="{CB6DEFC7-872A-4834-A084-0319F9B41D63}"/>
    <dgm:cxn modelId="{8002E38C-B4CA-4F15-BDE2-63FA17A6210B}" type="presOf" srcId="{C22EB41E-BA29-49A7-83A9-1E613C4E683E}" destId="{F1045B8A-3627-4186-A87B-3C6338371E95}" srcOrd="0" destOrd="0" presId="urn:microsoft.com/office/officeart/2005/8/layout/hierarchy1"/>
    <dgm:cxn modelId="{6593DC7E-F5B5-4C1B-8404-F5210E4EA823}" type="presOf" srcId="{75C9E1FF-F4DD-462B-A5D2-50E1C6575D59}" destId="{D124DC4B-A29C-4BEA-88D2-F46BF15E2C05}" srcOrd="0" destOrd="0" presId="urn:microsoft.com/office/officeart/2005/8/layout/hierarchy1"/>
    <dgm:cxn modelId="{2B30F8A4-3177-4CA2-8B35-52743B2AC1CE}" type="presOf" srcId="{52E782AF-80A1-45F2-8107-C2510B586784}" destId="{ED51459E-13C2-4AB7-B729-172210331053}" srcOrd="0" destOrd="0" presId="urn:microsoft.com/office/officeart/2005/8/layout/hierarchy1"/>
    <dgm:cxn modelId="{F87B5FD0-E758-4313-80C4-A07B579AB844}" type="presOf" srcId="{0A149A1E-3108-4954-8AEA-84C12E5290A3}" destId="{F03EA553-DCEB-413C-A0A8-5B4A8E99393D}" srcOrd="0" destOrd="0" presId="urn:microsoft.com/office/officeart/2005/8/layout/hierarchy1"/>
    <dgm:cxn modelId="{2892AD79-D7AF-4BD1-B49A-8761775D93F1}" type="presOf" srcId="{E34C48DE-2373-476D-94A6-4BC32332527D}" destId="{D2371B3E-C328-4DCB-B1EC-9F0EEC3E46BD}" srcOrd="0" destOrd="0" presId="urn:microsoft.com/office/officeart/2005/8/layout/hierarchy1"/>
    <dgm:cxn modelId="{1C4516D2-938D-40D7-BA15-4FFC786F1243}" srcId="{86A260B1-3C5E-4DDB-8955-4D6D75FC7383}" destId="{9CA9B440-750A-461B-80FB-C8EE91724999}" srcOrd="1" destOrd="0" parTransId="{CDB6BCCC-7C5D-4A77-B2AA-EC0B366B3CE4}" sibTransId="{0FBE75D1-A4CD-44A1-8F21-1A135D9142C2}"/>
    <dgm:cxn modelId="{EFF678F1-2446-493E-A2B5-3CADDCD2374B}" type="presOf" srcId="{CDB6BCCC-7C5D-4A77-B2AA-EC0B366B3CE4}" destId="{AA8303DD-B477-45A3-A06C-4DDBF6DE3723}" srcOrd="0" destOrd="0" presId="urn:microsoft.com/office/officeart/2005/8/layout/hierarchy1"/>
    <dgm:cxn modelId="{AB5778DB-373F-4EC3-9B97-82CFED6998E8}" srcId="{2EC03437-4EE5-433D-933B-C199E54C2369}" destId="{75C9E1FF-F4DD-462B-A5D2-50E1C6575D59}" srcOrd="0" destOrd="0" parTransId="{286B23E3-83FF-4F99-A68F-939622BF436C}" sibTransId="{4326AC54-235E-4975-981C-33845FABC8EA}"/>
    <dgm:cxn modelId="{4ED04D55-EB11-48E4-8BBC-952A1331123F}" srcId="{0E14CB60-F5E8-4FC9-BA84-2A4B93EBC9B2}" destId="{041CEEB1-7253-4F55-AF66-F9D35A318545}" srcOrd="0" destOrd="0" parTransId="{6691F8DC-2E51-48F0-9D69-20FB11A7D42C}" sibTransId="{0A973829-251B-458F-8380-3516AD46BAF4}"/>
    <dgm:cxn modelId="{1A05D98A-2B88-43A1-ADE6-245993A26DFA}" type="presOf" srcId="{37529B52-D3DA-4E5E-827F-1FF7128EF158}" destId="{34509919-F5CB-4314-8638-ABE08E64A850}" srcOrd="0" destOrd="0" presId="urn:microsoft.com/office/officeart/2005/8/layout/hierarchy1"/>
    <dgm:cxn modelId="{BA096B78-3C01-42B9-99F3-CB6C6582D62A}" srcId="{9788B1EB-A352-4B13-9623-B5CF5C6B8EC5}" destId="{1B287722-5BC1-48F1-AC9B-16A11D160926}" srcOrd="0" destOrd="0" parTransId="{E34C48DE-2373-476D-94A6-4BC32332527D}" sibTransId="{4C8CAEDB-98F2-46ED-A4AD-4164C615A0C9}"/>
    <dgm:cxn modelId="{E269A6CD-8F63-4D40-94C6-FDE35FA2B451}" type="presOf" srcId="{58B9992B-B679-47F7-8779-7E5400664903}" destId="{3945460F-6AB5-48D9-9453-7D51E1ABBC59}" srcOrd="0" destOrd="0" presId="urn:microsoft.com/office/officeart/2005/8/layout/hierarchy1"/>
    <dgm:cxn modelId="{0E52E1DF-5B90-4D13-B17A-D170E8BDD835}" type="presOf" srcId="{345D5808-6F6D-494B-A337-B550E3913E25}" destId="{33C1EB7A-1AF6-4771-B79A-A4C8A4ECB291}" srcOrd="0" destOrd="0" presId="urn:microsoft.com/office/officeart/2005/8/layout/hierarchy1"/>
    <dgm:cxn modelId="{9B3A7DD7-1E6C-461B-B8AA-DA75F7875CA1}" srcId="{97EDD792-5D2C-44B3-9933-994E633A4D43}" destId="{0E14CB60-F5E8-4FC9-BA84-2A4B93EBC9B2}" srcOrd="0" destOrd="0" parTransId="{3C8F613C-0140-4412-9A59-2F2B7526FF5F}" sibTransId="{60DB9B95-7FF5-445A-991E-ACF4EC01175E}"/>
    <dgm:cxn modelId="{9465E739-DCB3-4D29-970F-831FE6069C6C}" srcId="{BE8D3340-378B-4CCA-85FF-3AACB65A1C54}" destId="{DE0141E8-0188-4841-8FC9-84282DD127B3}" srcOrd="1" destOrd="0" parTransId="{9DE7FE89-0D33-4928-8465-0EDFF8A90B03}" sibTransId="{F4CD910B-3D59-4FB0-96A7-FE5CD2293B13}"/>
    <dgm:cxn modelId="{5427BAD2-D972-4E5F-AA8F-6130D8153C9D}" type="presOf" srcId="{1B287722-5BC1-48F1-AC9B-16A11D160926}" destId="{864B1F2A-CF77-45A7-B576-AB9389901689}" srcOrd="0" destOrd="0" presId="urn:microsoft.com/office/officeart/2005/8/layout/hierarchy1"/>
    <dgm:cxn modelId="{77467EE2-186B-4D90-BC12-DACA7B89D032}" type="presOf" srcId="{928A395D-E222-4714-BFFA-6ADCB5C4C09F}" destId="{FAA0FFDA-07B1-4BCE-857C-5A070882ADC4}" srcOrd="0" destOrd="0" presId="urn:microsoft.com/office/officeart/2005/8/layout/hierarchy1"/>
    <dgm:cxn modelId="{633BF7B4-35C6-4E68-B92F-0A1D295E13D6}" type="presOf" srcId="{9DE7FE89-0D33-4928-8465-0EDFF8A90B03}" destId="{CC3E2341-A83A-4116-A7DC-2BFCF4AFCDB8}" srcOrd="0" destOrd="0" presId="urn:microsoft.com/office/officeart/2005/8/layout/hierarchy1"/>
    <dgm:cxn modelId="{F9294F1B-D799-4FB4-8652-207F3CE7B60E}" type="presOf" srcId="{55CF0026-2FDD-437A-965A-85C9B677F58C}" destId="{9F96C486-A48F-46C4-8848-8401527E979E}" srcOrd="0" destOrd="0" presId="urn:microsoft.com/office/officeart/2005/8/layout/hierarchy1"/>
    <dgm:cxn modelId="{F419FFF3-2064-455E-ACB8-31A0E1DB585A}" srcId="{220A8E29-B564-4B90-99FF-EA515A095B5C}" destId="{97EDD792-5D2C-44B3-9933-994E633A4D43}" srcOrd="0" destOrd="0" parTransId="{5ABDF71B-A756-45AA-B71C-166B75CC1323}" sibTransId="{2EF0548F-4D28-4E01-AD68-D41FD3FF73C4}"/>
    <dgm:cxn modelId="{5647FAF8-9D46-459A-BE20-E735D41BF4A4}" type="presParOf" srcId="{9F96C486-A48F-46C4-8848-8401527E979E}" destId="{34983656-B520-407F-AC47-F43A70AF35F4}" srcOrd="0" destOrd="0" presId="urn:microsoft.com/office/officeart/2005/8/layout/hierarchy1"/>
    <dgm:cxn modelId="{5AA395E9-022E-4A9E-87E3-7D77B690A4E1}" type="presParOf" srcId="{34983656-B520-407F-AC47-F43A70AF35F4}" destId="{B006C1D3-DF7E-4C21-913E-A2483A75A5DD}" srcOrd="0" destOrd="0" presId="urn:microsoft.com/office/officeart/2005/8/layout/hierarchy1"/>
    <dgm:cxn modelId="{E3E50DA5-6033-4268-83FF-ACDEEED1EFC8}" type="presParOf" srcId="{B006C1D3-DF7E-4C21-913E-A2483A75A5DD}" destId="{57880587-1487-43A5-AA43-A114C0D710C7}" srcOrd="0" destOrd="0" presId="urn:microsoft.com/office/officeart/2005/8/layout/hierarchy1"/>
    <dgm:cxn modelId="{75D760A9-607C-4585-9581-FAB372E10357}" type="presParOf" srcId="{B006C1D3-DF7E-4C21-913E-A2483A75A5DD}" destId="{0A21E6C2-7417-4817-A266-5A4D2EC14595}" srcOrd="1" destOrd="0" presId="urn:microsoft.com/office/officeart/2005/8/layout/hierarchy1"/>
    <dgm:cxn modelId="{3B229A89-E7EA-456D-A6D2-61197E125595}" type="presParOf" srcId="{34983656-B520-407F-AC47-F43A70AF35F4}" destId="{2A04ABF1-5E2B-4529-B763-38FFE8E93B68}" srcOrd="1" destOrd="0" presId="urn:microsoft.com/office/officeart/2005/8/layout/hierarchy1"/>
    <dgm:cxn modelId="{699FC81F-B1ED-4187-A385-4E717EAFFEB1}" type="presParOf" srcId="{2A04ABF1-5E2B-4529-B763-38FFE8E93B68}" destId="{CCB46F48-4E2A-44C3-BE02-F27D55585C2F}" srcOrd="0" destOrd="0" presId="urn:microsoft.com/office/officeart/2005/8/layout/hierarchy1"/>
    <dgm:cxn modelId="{FAD4035E-0D2D-4A74-B23A-0D521D3D060D}" type="presParOf" srcId="{2A04ABF1-5E2B-4529-B763-38FFE8E93B68}" destId="{3523A031-7052-455D-A2B6-88599E0942F2}" srcOrd="1" destOrd="0" presId="urn:microsoft.com/office/officeart/2005/8/layout/hierarchy1"/>
    <dgm:cxn modelId="{FE047577-0679-4C9E-B8D5-25EC0B58096B}" type="presParOf" srcId="{3523A031-7052-455D-A2B6-88599E0942F2}" destId="{B223C69A-209D-4DCD-84A3-19CB40032144}" srcOrd="0" destOrd="0" presId="urn:microsoft.com/office/officeart/2005/8/layout/hierarchy1"/>
    <dgm:cxn modelId="{E648B7FB-E6B2-4A44-AAF1-8436885F05CE}" type="presParOf" srcId="{B223C69A-209D-4DCD-84A3-19CB40032144}" destId="{BD738920-CD27-4C52-BB54-42B8F69DFBE2}" srcOrd="0" destOrd="0" presId="urn:microsoft.com/office/officeart/2005/8/layout/hierarchy1"/>
    <dgm:cxn modelId="{8615A761-44DD-4D37-8397-BA85C0AA2330}" type="presParOf" srcId="{B223C69A-209D-4DCD-84A3-19CB40032144}" destId="{48664F99-BC4E-43BF-9632-B0487C4CC866}" srcOrd="1" destOrd="0" presId="urn:microsoft.com/office/officeart/2005/8/layout/hierarchy1"/>
    <dgm:cxn modelId="{910AB126-C8A8-490C-A6ED-27619B89E3E2}" type="presParOf" srcId="{3523A031-7052-455D-A2B6-88599E0942F2}" destId="{E1FCE944-7A7F-40BD-BF57-8782EFE05FFD}" srcOrd="1" destOrd="0" presId="urn:microsoft.com/office/officeart/2005/8/layout/hierarchy1"/>
    <dgm:cxn modelId="{808D5B08-C1FD-4153-8C0D-88C243789321}" type="presParOf" srcId="{E1FCE944-7A7F-40BD-BF57-8782EFE05FFD}" destId="{A7A280AB-5FF4-4A9F-8948-AC215E0A7197}" srcOrd="0" destOrd="0" presId="urn:microsoft.com/office/officeart/2005/8/layout/hierarchy1"/>
    <dgm:cxn modelId="{1E0B72E1-3D5E-4DCC-A349-9176CB0BB8B6}" type="presParOf" srcId="{E1FCE944-7A7F-40BD-BF57-8782EFE05FFD}" destId="{BFD52B74-2195-46B4-B708-F105BF15F4F8}" srcOrd="1" destOrd="0" presId="urn:microsoft.com/office/officeart/2005/8/layout/hierarchy1"/>
    <dgm:cxn modelId="{AF84C6CC-476D-432E-A6FC-ADD2348540C4}" type="presParOf" srcId="{BFD52B74-2195-46B4-B708-F105BF15F4F8}" destId="{A762D5E9-9E94-44BD-A258-CF55469EB86C}" srcOrd="0" destOrd="0" presId="urn:microsoft.com/office/officeart/2005/8/layout/hierarchy1"/>
    <dgm:cxn modelId="{A4ECC3F2-A5FD-4937-8363-49B62CEA157C}" type="presParOf" srcId="{A762D5E9-9E94-44BD-A258-CF55469EB86C}" destId="{6B69485D-6F5C-42D1-A804-2692279A10F2}" srcOrd="0" destOrd="0" presId="urn:microsoft.com/office/officeart/2005/8/layout/hierarchy1"/>
    <dgm:cxn modelId="{846D03F2-7664-4690-9D9D-4F7B4AEEBF1D}" type="presParOf" srcId="{A762D5E9-9E94-44BD-A258-CF55469EB86C}" destId="{0252E554-B1E4-4686-B42C-FF48AB01E1B1}" srcOrd="1" destOrd="0" presId="urn:microsoft.com/office/officeart/2005/8/layout/hierarchy1"/>
    <dgm:cxn modelId="{8667D488-E15B-4C52-9896-53E023307B11}" type="presParOf" srcId="{BFD52B74-2195-46B4-B708-F105BF15F4F8}" destId="{81CB562D-DA51-4066-86FF-6DF778E4AD52}" srcOrd="1" destOrd="0" presId="urn:microsoft.com/office/officeart/2005/8/layout/hierarchy1"/>
    <dgm:cxn modelId="{E2EBF1B8-70C6-4ACB-B273-08DA463C4583}" type="presParOf" srcId="{E1FCE944-7A7F-40BD-BF57-8782EFE05FFD}" destId="{F1045B8A-3627-4186-A87B-3C6338371E95}" srcOrd="2" destOrd="0" presId="urn:microsoft.com/office/officeart/2005/8/layout/hierarchy1"/>
    <dgm:cxn modelId="{F083A585-44F4-45F3-B545-61D2E5E48A65}" type="presParOf" srcId="{E1FCE944-7A7F-40BD-BF57-8782EFE05FFD}" destId="{F98B1974-DE89-4CD9-8263-074551625D5C}" srcOrd="3" destOrd="0" presId="urn:microsoft.com/office/officeart/2005/8/layout/hierarchy1"/>
    <dgm:cxn modelId="{0C9D8F64-96CC-40CA-836B-A598072188E1}" type="presParOf" srcId="{F98B1974-DE89-4CD9-8263-074551625D5C}" destId="{45CF97BD-2F60-445E-8052-5235B99DCA07}" srcOrd="0" destOrd="0" presId="urn:microsoft.com/office/officeart/2005/8/layout/hierarchy1"/>
    <dgm:cxn modelId="{36CC5532-8823-49AD-AF32-49690F537B35}" type="presParOf" srcId="{45CF97BD-2F60-445E-8052-5235B99DCA07}" destId="{BC017046-432F-48EA-93F7-841179C15C41}" srcOrd="0" destOrd="0" presId="urn:microsoft.com/office/officeart/2005/8/layout/hierarchy1"/>
    <dgm:cxn modelId="{8A2D127C-4AF9-4ECA-8957-030FEEFBECAB}" type="presParOf" srcId="{45CF97BD-2F60-445E-8052-5235B99DCA07}" destId="{50B1183A-4CB9-4F8E-8EDA-08DB3713A8B4}" srcOrd="1" destOrd="0" presId="urn:microsoft.com/office/officeart/2005/8/layout/hierarchy1"/>
    <dgm:cxn modelId="{C79B01AE-42FE-48AD-89AB-7BB034E94525}" type="presParOf" srcId="{F98B1974-DE89-4CD9-8263-074551625D5C}" destId="{6E560240-1A62-499A-B719-D3AA866832EA}" srcOrd="1" destOrd="0" presId="urn:microsoft.com/office/officeart/2005/8/layout/hierarchy1"/>
    <dgm:cxn modelId="{7FD87D2D-2C2D-4230-8DD0-CD678F5B0C99}" type="presParOf" srcId="{6E560240-1A62-499A-B719-D3AA866832EA}" destId="{BD149094-B7B4-4836-8AD0-888E79A2E0A8}" srcOrd="0" destOrd="0" presId="urn:microsoft.com/office/officeart/2005/8/layout/hierarchy1"/>
    <dgm:cxn modelId="{084FF8EE-AA60-4A45-90DC-7BBBBBE8A645}" type="presParOf" srcId="{6E560240-1A62-499A-B719-D3AA866832EA}" destId="{F952A10D-5124-41C7-9999-AF59204CF721}" srcOrd="1" destOrd="0" presId="urn:microsoft.com/office/officeart/2005/8/layout/hierarchy1"/>
    <dgm:cxn modelId="{045685B5-8C12-4562-BAB9-1B5774CD8A43}" type="presParOf" srcId="{F952A10D-5124-41C7-9999-AF59204CF721}" destId="{DB66D500-5A03-4068-9280-33B342D3DB91}" srcOrd="0" destOrd="0" presId="urn:microsoft.com/office/officeart/2005/8/layout/hierarchy1"/>
    <dgm:cxn modelId="{2FFE4974-87DB-41C3-9C6D-AA627B9CCC17}" type="presParOf" srcId="{DB66D500-5A03-4068-9280-33B342D3DB91}" destId="{E2F98815-20D2-4CBE-813F-4650CCFB8349}" srcOrd="0" destOrd="0" presId="urn:microsoft.com/office/officeart/2005/8/layout/hierarchy1"/>
    <dgm:cxn modelId="{667C4E8C-5E9D-4890-BFFC-B21C075395C8}" type="presParOf" srcId="{DB66D500-5A03-4068-9280-33B342D3DB91}" destId="{D124DC4B-A29C-4BEA-88D2-F46BF15E2C05}" srcOrd="1" destOrd="0" presId="urn:microsoft.com/office/officeart/2005/8/layout/hierarchy1"/>
    <dgm:cxn modelId="{6E6B3A8A-07D7-4D81-A1CA-9F80F7BAB47F}" type="presParOf" srcId="{F952A10D-5124-41C7-9999-AF59204CF721}" destId="{56C87E4A-1121-4A48-A75F-D9019F14A2EB}" srcOrd="1" destOrd="0" presId="urn:microsoft.com/office/officeart/2005/8/layout/hierarchy1"/>
    <dgm:cxn modelId="{40BD4714-92E9-463A-BE46-22A8AD9DCB8E}" type="presParOf" srcId="{56C87E4A-1121-4A48-A75F-D9019F14A2EB}" destId="{F03EA553-DCEB-413C-A0A8-5B4A8E99393D}" srcOrd="0" destOrd="0" presId="urn:microsoft.com/office/officeart/2005/8/layout/hierarchy1"/>
    <dgm:cxn modelId="{4C806DBF-4E24-4340-9A77-884E403D13CE}" type="presParOf" srcId="{56C87E4A-1121-4A48-A75F-D9019F14A2EB}" destId="{CC079C29-C754-47B1-BE21-541A6F7D3337}" srcOrd="1" destOrd="0" presId="urn:microsoft.com/office/officeart/2005/8/layout/hierarchy1"/>
    <dgm:cxn modelId="{A059C815-8AE5-4D93-A1EA-A1D2F459AAFF}" type="presParOf" srcId="{CC079C29-C754-47B1-BE21-541A6F7D3337}" destId="{78BB29B0-D4B5-4DBF-8CE6-B3BE0DF21B7D}" srcOrd="0" destOrd="0" presId="urn:microsoft.com/office/officeart/2005/8/layout/hierarchy1"/>
    <dgm:cxn modelId="{ED947A24-E52F-47B9-AAFA-6F4229F0907B}" type="presParOf" srcId="{78BB29B0-D4B5-4DBF-8CE6-B3BE0DF21B7D}" destId="{21605D90-7FBB-4DDC-A17E-493749256203}" srcOrd="0" destOrd="0" presId="urn:microsoft.com/office/officeart/2005/8/layout/hierarchy1"/>
    <dgm:cxn modelId="{89DAB978-2AB6-4231-8A8F-B6FD0657C64F}" type="presParOf" srcId="{78BB29B0-D4B5-4DBF-8CE6-B3BE0DF21B7D}" destId="{7572E49D-167A-45A7-B0A6-E3CB51AE877E}" srcOrd="1" destOrd="0" presId="urn:microsoft.com/office/officeart/2005/8/layout/hierarchy1"/>
    <dgm:cxn modelId="{091CCB90-9CDF-4EED-93D3-BD22B2DE591F}" type="presParOf" srcId="{CC079C29-C754-47B1-BE21-541A6F7D3337}" destId="{0DC5957B-D80C-4DEC-B8EC-7B3084B44BDC}" srcOrd="1" destOrd="0" presId="urn:microsoft.com/office/officeart/2005/8/layout/hierarchy1"/>
    <dgm:cxn modelId="{A6930E58-3369-4441-970B-68A1614D7C8E}" type="presParOf" srcId="{0DC5957B-D80C-4DEC-B8EC-7B3084B44BDC}" destId="{D2371B3E-C328-4DCB-B1EC-9F0EEC3E46BD}" srcOrd="0" destOrd="0" presId="urn:microsoft.com/office/officeart/2005/8/layout/hierarchy1"/>
    <dgm:cxn modelId="{CB97CF93-EC9B-49EB-B1FC-621F2F5FB8D9}" type="presParOf" srcId="{0DC5957B-D80C-4DEC-B8EC-7B3084B44BDC}" destId="{DF1A0EE6-6770-47E4-8740-F10C7DAEF56C}" srcOrd="1" destOrd="0" presId="urn:microsoft.com/office/officeart/2005/8/layout/hierarchy1"/>
    <dgm:cxn modelId="{CE2F832E-A749-48ED-8F0A-81328BB175A1}" type="presParOf" srcId="{DF1A0EE6-6770-47E4-8740-F10C7DAEF56C}" destId="{9F78325A-3C22-432F-B693-9281851C76C0}" srcOrd="0" destOrd="0" presId="urn:microsoft.com/office/officeart/2005/8/layout/hierarchy1"/>
    <dgm:cxn modelId="{C4143DF6-0E8C-44DA-AD75-62E57F772B6E}" type="presParOf" srcId="{9F78325A-3C22-432F-B693-9281851C76C0}" destId="{04939A71-9BAA-4266-9113-24643A4BB879}" srcOrd="0" destOrd="0" presId="urn:microsoft.com/office/officeart/2005/8/layout/hierarchy1"/>
    <dgm:cxn modelId="{52C7531A-0127-4CA9-82FD-D509854D2CD4}" type="presParOf" srcId="{9F78325A-3C22-432F-B693-9281851C76C0}" destId="{864B1F2A-CF77-45A7-B576-AB9389901689}" srcOrd="1" destOrd="0" presId="urn:microsoft.com/office/officeart/2005/8/layout/hierarchy1"/>
    <dgm:cxn modelId="{5E884C9E-C059-4C76-951A-69BD819628F8}" type="presParOf" srcId="{DF1A0EE6-6770-47E4-8740-F10C7DAEF56C}" destId="{CA5FDCF5-D318-45E4-889C-2F7B383D8973}" srcOrd="1" destOrd="0" presId="urn:microsoft.com/office/officeart/2005/8/layout/hierarchy1"/>
    <dgm:cxn modelId="{8124CBCB-9710-4260-AE16-E5DA9BD8C24C}" type="presParOf" srcId="{CA5FDCF5-D318-45E4-889C-2F7B383D8973}" destId="{F43ECEBF-6878-4A5A-9984-CE44E0ABF9A9}" srcOrd="0" destOrd="0" presId="urn:microsoft.com/office/officeart/2005/8/layout/hierarchy1"/>
    <dgm:cxn modelId="{B95B153D-447C-478C-BA45-74E030A3BFB4}" type="presParOf" srcId="{CA5FDCF5-D318-45E4-889C-2F7B383D8973}" destId="{4663C3DB-BADE-49B1-A7D1-8661172EC46D}" srcOrd="1" destOrd="0" presId="urn:microsoft.com/office/officeart/2005/8/layout/hierarchy1"/>
    <dgm:cxn modelId="{6E440CF9-09A7-4DA2-A0A7-8FADED975F93}" type="presParOf" srcId="{4663C3DB-BADE-49B1-A7D1-8661172EC46D}" destId="{6C634086-79EC-4A21-B791-BD14F551E10C}" srcOrd="0" destOrd="0" presId="urn:microsoft.com/office/officeart/2005/8/layout/hierarchy1"/>
    <dgm:cxn modelId="{16249BC6-14EE-49CD-90E5-D42A112FECD7}" type="presParOf" srcId="{6C634086-79EC-4A21-B791-BD14F551E10C}" destId="{49F8A073-D45D-4464-BFA4-EA54FD94AA36}" srcOrd="0" destOrd="0" presId="urn:microsoft.com/office/officeart/2005/8/layout/hierarchy1"/>
    <dgm:cxn modelId="{4F75C801-651C-4DE6-85CB-DE834C5FD557}" type="presParOf" srcId="{6C634086-79EC-4A21-B791-BD14F551E10C}" destId="{52A08989-26EE-4524-BFED-3D525944124F}" srcOrd="1" destOrd="0" presId="urn:microsoft.com/office/officeart/2005/8/layout/hierarchy1"/>
    <dgm:cxn modelId="{85F2A792-3F00-4E98-81FA-BDB3C1D911BC}" type="presParOf" srcId="{4663C3DB-BADE-49B1-A7D1-8661172EC46D}" destId="{CA48AD55-B332-4C70-96A9-237FA3C5B70F}" srcOrd="1" destOrd="0" presId="urn:microsoft.com/office/officeart/2005/8/layout/hierarchy1"/>
    <dgm:cxn modelId="{23CD2021-181A-44AB-A54C-93152800DD9E}" type="presParOf" srcId="{CA48AD55-B332-4C70-96A9-237FA3C5B70F}" destId="{56C18825-ABE3-45CE-AE1E-04B240D6C293}" srcOrd="0" destOrd="0" presId="urn:microsoft.com/office/officeart/2005/8/layout/hierarchy1"/>
    <dgm:cxn modelId="{BC34CB39-6289-4270-A094-A79BE9D96CA0}" type="presParOf" srcId="{CA48AD55-B332-4C70-96A9-237FA3C5B70F}" destId="{209570D0-48CD-4C80-B97E-2E4BCE0A48A6}" srcOrd="1" destOrd="0" presId="urn:microsoft.com/office/officeart/2005/8/layout/hierarchy1"/>
    <dgm:cxn modelId="{8E6E6CFC-2E23-42FC-94E2-BD5A7A9F2C3E}" type="presParOf" srcId="{209570D0-48CD-4C80-B97E-2E4BCE0A48A6}" destId="{E15B81DD-F7CF-4E36-A33B-EEA529652701}" srcOrd="0" destOrd="0" presId="urn:microsoft.com/office/officeart/2005/8/layout/hierarchy1"/>
    <dgm:cxn modelId="{11304D3A-7141-4303-8E1A-C373ADE18AAE}" type="presParOf" srcId="{E15B81DD-F7CF-4E36-A33B-EEA529652701}" destId="{B7644329-D2A7-4B6A-83F1-51DCC106E488}" srcOrd="0" destOrd="0" presId="urn:microsoft.com/office/officeart/2005/8/layout/hierarchy1"/>
    <dgm:cxn modelId="{EEE687C3-84E9-4775-8431-500E28B82369}" type="presParOf" srcId="{E15B81DD-F7CF-4E36-A33B-EEA529652701}" destId="{B256F763-7DEF-444B-97AF-CF79A52659F6}" srcOrd="1" destOrd="0" presId="urn:microsoft.com/office/officeart/2005/8/layout/hierarchy1"/>
    <dgm:cxn modelId="{EE68539C-B049-49C9-9392-F4105D2EBA31}" type="presParOf" srcId="{209570D0-48CD-4C80-B97E-2E4BCE0A48A6}" destId="{5EA07282-0E32-45A7-81B0-EA5126D9156F}" srcOrd="1" destOrd="0" presId="urn:microsoft.com/office/officeart/2005/8/layout/hierarchy1"/>
    <dgm:cxn modelId="{9B125B17-FBC3-47D7-BE13-6FB28A8AE5A7}" type="presParOf" srcId="{2A04ABF1-5E2B-4529-B763-38FFE8E93B68}" destId="{CC3E2341-A83A-4116-A7DC-2BFCF4AFCDB8}" srcOrd="2" destOrd="0" presId="urn:microsoft.com/office/officeart/2005/8/layout/hierarchy1"/>
    <dgm:cxn modelId="{554A1F4B-21FD-4891-9FB9-937B6156E7E2}" type="presParOf" srcId="{2A04ABF1-5E2B-4529-B763-38FFE8E93B68}" destId="{5730898B-4B32-4881-8FFC-07D9708D9D33}" srcOrd="3" destOrd="0" presId="urn:microsoft.com/office/officeart/2005/8/layout/hierarchy1"/>
    <dgm:cxn modelId="{B4943E48-93CE-4367-9651-EF77B45922E3}" type="presParOf" srcId="{5730898B-4B32-4881-8FFC-07D9708D9D33}" destId="{EC463D54-356B-45A7-97DD-25BE65E2F2CC}" srcOrd="0" destOrd="0" presId="urn:microsoft.com/office/officeart/2005/8/layout/hierarchy1"/>
    <dgm:cxn modelId="{BC420334-A82F-4BFE-9C7C-A21CFDB2D91D}" type="presParOf" srcId="{EC463D54-356B-45A7-97DD-25BE65E2F2CC}" destId="{30FBEAE5-484E-4013-B697-65191C9A50D9}" srcOrd="0" destOrd="0" presId="urn:microsoft.com/office/officeart/2005/8/layout/hierarchy1"/>
    <dgm:cxn modelId="{FBA64272-1B7D-482E-8C15-CF45C53BD1E4}" type="presParOf" srcId="{EC463D54-356B-45A7-97DD-25BE65E2F2CC}" destId="{6447F602-ECAC-4FC7-8882-A8F22E046ED3}" srcOrd="1" destOrd="0" presId="urn:microsoft.com/office/officeart/2005/8/layout/hierarchy1"/>
    <dgm:cxn modelId="{E850C030-9D63-4BEA-9C56-09B5521B3D2C}" type="presParOf" srcId="{5730898B-4B32-4881-8FFC-07D9708D9D33}" destId="{E1D78C91-7C2D-4857-B9DA-FF5513693B70}" srcOrd="1" destOrd="0" presId="urn:microsoft.com/office/officeart/2005/8/layout/hierarchy1"/>
    <dgm:cxn modelId="{BD96AC59-03C7-4D8E-9212-7C3FB814C058}" type="presParOf" srcId="{E1D78C91-7C2D-4857-B9DA-FF5513693B70}" destId="{34509919-F5CB-4314-8638-ABE08E64A850}" srcOrd="0" destOrd="0" presId="urn:microsoft.com/office/officeart/2005/8/layout/hierarchy1"/>
    <dgm:cxn modelId="{0E1A9A0B-E64E-4131-B51E-913E01F89045}" type="presParOf" srcId="{E1D78C91-7C2D-4857-B9DA-FF5513693B70}" destId="{A0335968-26F8-418D-8D4F-607E2A876932}" srcOrd="1" destOrd="0" presId="urn:microsoft.com/office/officeart/2005/8/layout/hierarchy1"/>
    <dgm:cxn modelId="{B87A283E-E2E1-4061-BAA5-EC8600E8FEB7}" type="presParOf" srcId="{A0335968-26F8-418D-8D4F-607E2A876932}" destId="{F3D2F1C6-6CA4-4541-AC50-26B57F63564B}" srcOrd="0" destOrd="0" presId="urn:microsoft.com/office/officeart/2005/8/layout/hierarchy1"/>
    <dgm:cxn modelId="{62F32A86-D998-4868-8B25-C36628CC0995}" type="presParOf" srcId="{F3D2F1C6-6CA4-4541-AC50-26B57F63564B}" destId="{3F2B16B5-E257-4F18-8226-8D9A8DBBB8FE}" srcOrd="0" destOrd="0" presId="urn:microsoft.com/office/officeart/2005/8/layout/hierarchy1"/>
    <dgm:cxn modelId="{C7CB01CF-2043-468E-8A3E-F984A72309AA}" type="presParOf" srcId="{F3D2F1C6-6CA4-4541-AC50-26B57F63564B}" destId="{7CD95F40-7129-4005-9BC6-50C00615E3F4}" srcOrd="1" destOrd="0" presId="urn:microsoft.com/office/officeart/2005/8/layout/hierarchy1"/>
    <dgm:cxn modelId="{10D2EC6C-B227-4C11-9E9E-9774F3D9C50A}" type="presParOf" srcId="{A0335968-26F8-418D-8D4F-607E2A876932}" destId="{08EA6618-0054-45A0-998A-CCB48DD380F1}" srcOrd="1" destOrd="0" presId="urn:microsoft.com/office/officeart/2005/8/layout/hierarchy1"/>
    <dgm:cxn modelId="{436A248A-1D44-434E-9CCE-3C41CEF0C8A7}" type="presParOf" srcId="{08EA6618-0054-45A0-998A-CCB48DD380F1}" destId="{DA320094-BEB6-4EB0-965B-0FDB97E09599}" srcOrd="0" destOrd="0" presId="urn:microsoft.com/office/officeart/2005/8/layout/hierarchy1"/>
    <dgm:cxn modelId="{14645B1E-4D4E-4649-A979-58A89653B4A2}" type="presParOf" srcId="{08EA6618-0054-45A0-998A-CCB48DD380F1}" destId="{9E7332BE-6004-4BF6-9E44-66AD7557FA44}" srcOrd="1" destOrd="0" presId="urn:microsoft.com/office/officeart/2005/8/layout/hierarchy1"/>
    <dgm:cxn modelId="{52CA1977-4E74-4267-8BD5-EC9373D2E576}" type="presParOf" srcId="{9E7332BE-6004-4BF6-9E44-66AD7557FA44}" destId="{8F97957F-570B-4DF3-AB09-9D872F40379F}" srcOrd="0" destOrd="0" presId="urn:microsoft.com/office/officeart/2005/8/layout/hierarchy1"/>
    <dgm:cxn modelId="{663104DE-020A-4099-A6EC-668E888F4033}" type="presParOf" srcId="{8F97957F-570B-4DF3-AB09-9D872F40379F}" destId="{A4351302-6C93-4D77-B8E1-81FD3DD20264}" srcOrd="0" destOrd="0" presId="urn:microsoft.com/office/officeart/2005/8/layout/hierarchy1"/>
    <dgm:cxn modelId="{973178CB-2836-46F4-8CFA-22D1D64E021B}" type="presParOf" srcId="{8F97957F-570B-4DF3-AB09-9D872F40379F}" destId="{DF79B341-D87C-4108-827A-36032CB4C409}" srcOrd="1" destOrd="0" presId="urn:microsoft.com/office/officeart/2005/8/layout/hierarchy1"/>
    <dgm:cxn modelId="{A83E2113-8DCA-40E0-B03C-18E2A322A275}" type="presParOf" srcId="{9E7332BE-6004-4BF6-9E44-66AD7557FA44}" destId="{7DD66F73-0D51-4FC0-A69D-828056B174F3}" srcOrd="1" destOrd="0" presId="urn:microsoft.com/office/officeart/2005/8/layout/hierarchy1"/>
    <dgm:cxn modelId="{60C365A5-2D3D-45ED-9C4C-9F850C62524F}" type="presParOf" srcId="{7DD66F73-0D51-4FC0-A69D-828056B174F3}" destId="{17D4A26B-7C10-4BB1-A363-42060DC06B64}" srcOrd="0" destOrd="0" presId="urn:microsoft.com/office/officeart/2005/8/layout/hierarchy1"/>
    <dgm:cxn modelId="{04DA9719-F9B8-4375-80E5-382A06299AEB}" type="presParOf" srcId="{7DD66F73-0D51-4FC0-A69D-828056B174F3}" destId="{5CD87B85-8724-4B40-955D-721B7FD2B754}" srcOrd="1" destOrd="0" presId="urn:microsoft.com/office/officeart/2005/8/layout/hierarchy1"/>
    <dgm:cxn modelId="{5973608F-25B0-4BC0-A134-AD92DD3ECBEF}" type="presParOf" srcId="{5CD87B85-8724-4B40-955D-721B7FD2B754}" destId="{762B10FB-1DF8-4284-9404-4F344FFBC4E6}" srcOrd="0" destOrd="0" presId="urn:microsoft.com/office/officeart/2005/8/layout/hierarchy1"/>
    <dgm:cxn modelId="{65EEC564-F983-4EBF-B601-1DE1AE10BA89}" type="presParOf" srcId="{762B10FB-1DF8-4284-9404-4F344FFBC4E6}" destId="{47495129-6F76-45CE-89C1-9426B5EF9EBA}" srcOrd="0" destOrd="0" presId="urn:microsoft.com/office/officeart/2005/8/layout/hierarchy1"/>
    <dgm:cxn modelId="{AFB765E6-1C1A-4EC0-9E46-2DAB2A1A9999}" type="presParOf" srcId="{762B10FB-1DF8-4284-9404-4F344FFBC4E6}" destId="{C8A7F80D-8A01-436E-ACD7-78CA05D1271A}" srcOrd="1" destOrd="0" presId="urn:microsoft.com/office/officeart/2005/8/layout/hierarchy1"/>
    <dgm:cxn modelId="{1660C4B8-9C77-434B-B8EA-E99F25013D67}" type="presParOf" srcId="{5CD87B85-8724-4B40-955D-721B7FD2B754}" destId="{83738FA1-D50E-4224-99BD-C25BC0DE319A}" srcOrd="1" destOrd="0" presId="urn:microsoft.com/office/officeart/2005/8/layout/hierarchy1"/>
    <dgm:cxn modelId="{7C7300C1-7580-42E6-BF4F-E146D34C374D}" type="presParOf" srcId="{83738FA1-D50E-4224-99BD-C25BC0DE319A}" destId="{D97529FE-C781-4E14-8765-177D2BBB7DA9}" srcOrd="0" destOrd="0" presId="urn:microsoft.com/office/officeart/2005/8/layout/hierarchy1"/>
    <dgm:cxn modelId="{FEEE8A60-9EB9-4B61-BB74-06EBC2BEC637}" type="presParOf" srcId="{83738FA1-D50E-4224-99BD-C25BC0DE319A}" destId="{E4FBADEB-B4BE-485F-97FB-5EC693C02D4D}" srcOrd="1" destOrd="0" presId="urn:microsoft.com/office/officeart/2005/8/layout/hierarchy1"/>
    <dgm:cxn modelId="{75E9A0E9-A95C-4F86-B3B4-3ED321B9AB16}" type="presParOf" srcId="{E4FBADEB-B4BE-485F-97FB-5EC693C02D4D}" destId="{48037541-3157-4EC3-A0B9-599DEDE3525A}" srcOrd="0" destOrd="0" presId="urn:microsoft.com/office/officeart/2005/8/layout/hierarchy1"/>
    <dgm:cxn modelId="{EE5E4E9C-38E5-49AE-B351-F09852F4000F}" type="presParOf" srcId="{48037541-3157-4EC3-A0B9-599DEDE3525A}" destId="{F3F659F6-453F-41C1-911F-6D45CA1379FE}" srcOrd="0" destOrd="0" presId="urn:microsoft.com/office/officeart/2005/8/layout/hierarchy1"/>
    <dgm:cxn modelId="{3F5B8926-C780-47FD-B43B-4EC9D114EE34}" type="presParOf" srcId="{48037541-3157-4EC3-A0B9-599DEDE3525A}" destId="{BB4547A3-CF80-44CD-8C54-888FB61E8A82}" srcOrd="1" destOrd="0" presId="urn:microsoft.com/office/officeart/2005/8/layout/hierarchy1"/>
    <dgm:cxn modelId="{3E702903-1FD8-415A-9EFE-6B55B8CEA305}" type="presParOf" srcId="{E4FBADEB-B4BE-485F-97FB-5EC693C02D4D}" destId="{F0BFBA2F-C042-4CE8-9F5B-558B1635595D}" srcOrd="1" destOrd="0" presId="urn:microsoft.com/office/officeart/2005/8/layout/hierarchy1"/>
    <dgm:cxn modelId="{BF4D8D72-8281-4325-9B0F-8AE2C969835D}" type="presParOf" srcId="{F0BFBA2F-C042-4CE8-9F5B-558B1635595D}" destId="{C7CAB742-FC7C-447A-A6B3-228F85D2B409}" srcOrd="0" destOrd="0" presId="urn:microsoft.com/office/officeart/2005/8/layout/hierarchy1"/>
    <dgm:cxn modelId="{0CA0F92E-A507-446C-B80C-5AAFCD0DD6B7}" type="presParOf" srcId="{F0BFBA2F-C042-4CE8-9F5B-558B1635595D}" destId="{7B5789E2-90A9-4707-A02D-951BE4F9DCE6}" srcOrd="1" destOrd="0" presId="urn:microsoft.com/office/officeart/2005/8/layout/hierarchy1"/>
    <dgm:cxn modelId="{6C0D23C2-9B41-42F9-A1A7-27F20DD18D17}" type="presParOf" srcId="{7B5789E2-90A9-4707-A02D-951BE4F9DCE6}" destId="{3FC84209-A4AD-4BEA-90E1-50648D1C29D9}" srcOrd="0" destOrd="0" presId="urn:microsoft.com/office/officeart/2005/8/layout/hierarchy1"/>
    <dgm:cxn modelId="{A1281547-787A-4D16-890F-98F42E566E1E}" type="presParOf" srcId="{3FC84209-A4AD-4BEA-90E1-50648D1C29D9}" destId="{73C8A6E1-4C44-4228-A205-6870E6E89E53}" srcOrd="0" destOrd="0" presId="urn:microsoft.com/office/officeart/2005/8/layout/hierarchy1"/>
    <dgm:cxn modelId="{3CF9E1B3-C795-480E-9A2F-664909F5B79C}" type="presParOf" srcId="{3FC84209-A4AD-4BEA-90E1-50648D1C29D9}" destId="{DBCCAEB8-D6EF-488B-A8EC-1D477F9C07C3}" srcOrd="1" destOrd="0" presId="urn:microsoft.com/office/officeart/2005/8/layout/hierarchy1"/>
    <dgm:cxn modelId="{0688C63A-E6CE-46AB-A1AB-A24AD37FBB1F}" type="presParOf" srcId="{7B5789E2-90A9-4707-A02D-951BE4F9DCE6}" destId="{0D768548-A9F8-44E0-8FDA-FF1308BC7B59}" srcOrd="1" destOrd="0" presId="urn:microsoft.com/office/officeart/2005/8/layout/hierarchy1"/>
    <dgm:cxn modelId="{D9C36EA6-D852-47DE-B87E-1E1CC9A0E706}" type="presParOf" srcId="{0D768548-A9F8-44E0-8FDA-FF1308BC7B59}" destId="{8249DBBE-7792-4A98-9899-2C5E756B875F}" srcOrd="0" destOrd="0" presId="urn:microsoft.com/office/officeart/2005/8/layout/hierarchy1"/>
    <dgm:cxn modelId="{BF72BE4C-49FA-4E08-B1AD-54DE3FC64BFD}" type="presParOf" srcId="{0D768548-A9F8-44E0-8FDA-FF1308BC7B59}" destId="{781DBE03-BD7C-4216-81AD-F5FDBDE2D917}" srcOrd="1" destOrd="0" presId="urn:microsoft.com/office/officeart/2005/8/layout/hierarchy1"/>
    <dgm:cxn modelId="{6E7D89C9-CEA2-47AE-A104-7034E052EE4A}" type="presParOf" srcId="{781DBE03-BD7C-4216-81AD-F5FDBDE2D917}" destId="{0F3B2ABC-BD10-4516-B92B-293BE5B38064}" srcOrd="0" destOrd="0" presId="urn:microsoft.com/office/officeart/2005/8/layout/hierarchy1"/>
    <dgm:cxn modelId="{235544AC-4DB3-4BB8-A0D6-694A8CD67892}" type="presParOf" srcId="{0F3B2ABC-BD10-4516-B92B-293BE5B38064}" destId="{462B0CD1-A576-4C99-8AA4-729418C1FA75}" srcOrd="0" destOrd="0" presId="urn:microsoft.com/office/officeart/2005/8/layout/hierarchy1"/>
    <dgm:cxn modelId="{4164AB18-3ACD-4922-95DE-44F77842A7AC}" type="presParOf" srcId="{0F3B2ABC-BD10-4516-B92B-293BE5B38064}" destId="{ED51459E-13C2-4AB7-B729-172210331053}" srcOrd="1" destOrd="0" presId="urn:microsoft.com/office/officeart/2005/8/layout/hierarchy1"/>
    <dgm:cxn modelId="{69363BC3-F84A-4877-89AA-82E8AB370C38}" type="presParOf" srcId="{781DBE03-BD7C-4216-81AD-F5FDBDE2D917}" destId="{569CF8D1-76D0-4E18-A591-FC67E27154D4}" srcOrd="1" destOrd="0" presId="urn:microsoft.com/office/officeart/2005/8/layout/hierarchy1"/>
    <dgm:cxn modelId="{CC8D035E-2A4F-4576-9111-22CB6AAD4132}" type="presParOf" srcId="{2A04ABF1-5E2B-4529-B763-38FFE8E93B68}" destId="{DF1F402A-9E0C-4866-8BCB-C1DDFAA9A40E}" srcOrd="4" destOrd="0" presId="urn:microsoft.com/office/officeart/2005/8/layout/hierarchy1"/>
    <dgm:cxn modelId="{6705A4A7-DFA1-423F-82F3-69DB1293B8FD}" type="presParOf" srcId="{2A04ABF1-5E2B-4529-B763-38FFE8E93B68}" destId="{5DB127E7-4B5B-454F-9E0C-4A731E4A8612}" srcOrd="5" destOrd="0" presId="urn:microsoft.com/office/officeart/2005/8/layout/hierarchy1"/>
    <dgm:cxn modelId="{71BE7D6F-F69F-489B-8DD5-93F52FD4463F}" type="presParOf" srcId="{5DB127E7-4B5B-454F-9E0C-4A731E4A8612}" destId="{61C59096-8EC8-4FFE-AB57-169A14A787A3}" srcOrd="0" destOrd="0" presId="urn:microsoft.com/office/officeart/2005/8/layout/hierarchy1"/>
    <dgm:cxn modelId="{070D99FB-52B0-419B-A29D-C010183F55D3}" type="presParOf" srcId="{61C59096-8EC8-4FFE-AB57-169A14A787A3}" destId="{87E29828-7E7E-44A8-B5F1-1240FE538539}" srcOrd="0" destOrd="0" presId="urn:microsoft.com/office/officeart/2005/8/layout/hierarchy1"/>
    <dgm:cxn modelId="{C3C1FC7F-5FE2-4D46-8039-43C9D57A5045}" type="presParOf" srcId="{61C59096-8EC8-4FFE-AB57-169A14A787A3}" destId="{FAA0FFDA-07B1-4BCE-857C-5A070882ADC4}" srcOrd="1" destOrd="0" presId="urn:microsoft.com/office/officeart/2005/8/layout/hierarchy1"/>
    <dgm:cxn modelId="{F4EE3EB3-E3D9-4BBA-8FDB-B53AAE384EE7}" type="presParOf" srcId="{5DB127E7-4B5B-454F-9E0C-4A731E4A8612}" destId="{4AD97931-CD1B-4331-A5EF-58177956EC68}" srcOrd="1" destOrd="0" presId="urn:microsoft.com/office/officeart/2005/8/layout/hierarchy1"/>
    <dgm:cxn modelId="{A0D4C197-FB5F-4122-A17D-1BF7427E7FFB}" type="presParOf" srcId="{4AD97931-CD1B-4331-A5EF-58177956EC68}" destId="{BDF543C3-1442-445C-89A4-4691320BAE7A}" srcOrd="0" destOrd="0" presId="urn:microsoft.com/office/officeart/2005/8/layout/hierarchy1"/>
    <dgm:cxn modelId="{0352449D-F377-4DC7-91C3-9E80273D5FB5}" type="presParOf" srcId="{4AD97931-CD1B-4331-A5EF-58177956EC68}" destId="{542E7D1E-64E9-4A9E-882B-6828613C8F62}" srcOrd="1" destOrd="0" presId="urn:microsoft.com/office/officeart/2005/8/layout/hierarchy1"/>
    <dgm:cxn modelId="{FB87AB36-1F45-4B04-B9BF-8834BFB84880}" type="presParOf" srcId="{542E7D1E-64E9-4A9E-882B-6828613C8F62}" destId="{2C2F076F-F9B9-48ED-9B3B-A91715265E5B}" srcOrd="0" destOrd="0" presId="urn:microsoft.com/office/officeart/2005/8/layout/hierarchy1"/>
    <dgm:cxn modelId="{050AF5E8-2147-49E4-B74D-46A510B3BB2B}" type="presParOf" srcId="{2C2F076F-F9B9-48ED-9B3B-A91715265E5B}" destId="{C06C5E34-A685-47B4-AFD7-59F0ED6DB40E}" srcOrd="0" destOrd="0" presId="urn:microsoft.com/office/officeart/2005/8/layout/hierarchy1"/>
    <dgm:cxn modelId="{032FBDD4-D52B-4BC4-920C-545072AC5EAC}" type="presParOf" srcId="{2C2F076F-F9B9-48ED-9B3B-A91715265E5B}" destId="{5008FF87-8014-48DA-9248-E04B1708A5B2}" srcOrd="1" destOrd="0" presId="urn:microsoft.com/office/officeart/2005/8/layout/hierarchy1"/>
    <dgm:cxn modelId="{E6A44886-1418-4D8E-B798-EFA1021FE729}" type="presParOf" srcId="{542E7D1E-64E9-4A9E-882B-6828613C8F62}" destId="{BF91B464-C373-4D8C-9DEF-DBE37BACCE24}" srcOrd="1" destOrd="0" presId="urn:microsoft.com/office/officeart/2005/8/layout/hierarchy1"/>
    <dgm:cxn modelId="{E96B1B65-EB34-42D4-9EA7-E7D92E152325}" type="presParOf" srcId="{BF91B464-C373-4D8C-9DEF-DBE37BACCE24}" destId="{33C1EB7A-1AF6-4771-B79A-A4C8A4ECB291}" srcOrd="0" destOrd="0" presId="urn:microsoft.com/office/officeart/2005/8/layout/hierarchy1"/>
    <dgm:cxn modelId="{8E7DB331-9ED5-418A-A53E-9C12B393260D}" type="presParOf" srcId="{BF91B464-C373-4D8C-9DEF-DBE37BACCE24}" destId="{F7D0D214-E2B5-4671-AED4-343214F698AA}" srcOrd="1" destOrd="0" presId="urn:microsoft.com/office/officeart/2005/8/layout/hierarchy1"/>
    <dgm:cxn modelId="{93B0A594-B0DE-4FCC-A58C-4EA215F56080}" type="presParOf" srcId="{F7D0D214-E2B5-4671-AED4-343214F698AA}" destId="{7517038A-6DF6-46E2-9D39-177E515D96D5}" srcOrd="0" destOrd="0" presId="urn:microsoft.com/office/officeart/2005/8/layout/hierarchy1"/>
    <dgm:cxn modelId="{D93BACC3-26F5-4368-9856-627EEA84D106}" type="presParOf" srcId="{7517038A-6DF6-46E2-9D39-177E515D96D5}" destId="{CD61F89F-EFF8-457F-AD48-A0CBB1087371}" srcOrd="0" destOrd="0" presId="urn:microsoft.com/office/officeart/2005/8/layout/hierarchy1"/>
    <dgm:cxn modelId="{66CDB9E9-11FB-432D-860D-201BF7F5AA0B}" type="presParOf" srcId="{7517038A-6DF6-46E2-9D39-177E515D96D5}" destId="{3945460F-6AB5-48D9-9453-7D51E1ABBC59}" srcOrd="1" destOrd="0" presId="urn:microsoft.com/office/officeart/2005/8/layout/hierarchy1"/>
    <dgm:cxn modelId="{82DB3DCF-C427-4373-8B8F-C6D043C3CF2E}" type="presParOf" srcId="{F7D0D214-E2B5-4671-AED4-343214F698AA}" destId="{1E29F2CD-BF63-4CB2-B5AA-A569D6A9C506}" srcOrd="1" destOrd="0" presId="urn:microsoft.com/office/officeart/2005/8/layout/hierarchy1"/>
    <dgm:cxn modelId="{B1394434-1CC9-489F-AFDB-5148D6E1A8D2}" type="presParOf" srcId="{BF91B464-C373-4D8C-9DEF-DBE37BACCE24}" destId="{AA8303DD-B477-45A3-A06C-4DDBF6DE3723}" srcOrd="2" destOrd="0" presId="urn:microsoft.com/office/officeart/2005/8/layout/hierarchy1"/>
    <dgm:cxn modelId="{6E2C93F5-0521-4F63-AB8F-67A0175F21FE}" type="presParOf" srcId="{BF91B464-C373-4D8C-9DEF-DBE37BACCE24}" destId="{E68847EF-BB2B-4E8B-8050-7319A14FB7B0}" srcOrd="3" destOrd="0" presId="urn:microsoft.com/office/officeart/2005/8/layout/hierarchy1"/>
    <dgm:cxn modelId="{B82B36A2-144D-40E0-9A61-4D6554B083D1}" type="presParOf" srcId="{E68847EF-BB2B-4E8B-8050-7319A14FB7B0}" destId="{1AC74937-31C2-4E10-90F7-C8BBCF648ADC}" srcOrd="0" destOrd="0" presId="urn:microsoft.com/office/officeart/2005/8/layout/hierarchy1"/>
    <dgm:cxn modelId="{FD9A6A56-A9E9-4A7A-90E2-705D333F1BF6}" type="presParOf" srcId="{1AC74937-31C2-4E10-90F7-C8BBCF648ADC}" destId="{64FA7A17-9920-4015-BCEF-E135DDB80F8F}" srcOrd="0" destOrd="0" presId="urn:microsoft.com/office/officeart/2005/8/layout/hierarchy1"/>
    <dgm:cxn modelId="{9A9A8605-AF76-49A1-9CFF-7A634DFCDEC3}" type="presParOf" srcId="{1AC74937-31C2-4E10-90F7-C8BBCF648ADC}" destId="{B47644A6-C48C-4356-8C7F-546E19784EFD}" srcOrd="1" destOrd="0" presId="urn:microsoft.com/office/officeart/2005/8/layout/hierarchy1"/>
    <dgm:cxn modelId="{1630B5BD-E22D-4D69-A23B-5BDDA268F811}" type="presParOf" srcId="{E68847EF-BB2B-4E8B-8050-7319A14FB7B0}" destId="{38A51194-A117-4FC0-BDB5-2A92502C063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8303DD-B477-45A3-A06C-4DDBF6DE3723}">
      <dsp:nvSpPr>
        <dsp:cNvPr id="0" name=""/>
        <dsp:cNvSpPr/>
      </dsp:nvSpPr>
      <dsp:spPr>
        <a:xfrm>
          <a:off x="7056098" y="2002159"/>
          <a:ext cx="91440" cy="80631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79276"/>
              </a:lnTo>
              <a:lnTo>
                <a:pt x="98146" y="779276"/>
              </a:lnTo>
              <a:lnTo>
                <a:pt x="98146" y="80631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C1EB7A-1AF6-4771-B79A-A4C8A4ECB291}">
      <dsp:nvSpPr>
        <dsp:cNvPr id="0" name=""/>
        <dsp:cNvSpPr/>
      </dsp:nvSpPr>
      <dsp:spPr>
        <a:xfrm>
          <a:off x="7048434" y="2002159"/>
          <a:ext cx="91440" cy="112664"/>
        </a:xfrm>
        <a:custGeom>
          <a:avLst/>
          <a:gdLst/>
          <a:ahLst/>
          <a:cxnLst/>
          <a:rect l="0" t="0" r="0" b="0"/>
          <a:pathLst>
            <a:path>
              <a:moveTo>
                <a:pt x="53383" y="0"/>
              </a:moveTo>
              <a:lnTo>
                <a:pt x="53383" y="85621"/>
              </a:lnTo>
              <a:lnTo>
                <a:pt x="45720" y="85621"/>
              </a:lnTo>
              <a:lnTo>
                <a:pt x="45720" y="112664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543C3-1442-445C-89A4-4691320BAE7A}">
      <dsp:nvSpPr>
        <dsp:cNvPr id="0" name=""/>
        <dsp:cNvSpPr/>
      </dsp:nvSpPr>
      <dsp:spPr>
        <a:xfrm>
          <a:off x="7002151" y="1349164"/>
          <a:ext cx="91440" cy="14137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4327"/>
              </a:lnTo>
              <a:lnTo>
                <a:pt x="99666" y="114327"/>
              </a:lnTo>
              <a:lnTo>
                <a:pt x="99666" y="141370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1F402A-9E0C-4866-8BCB-C1DDFAA9A40E}">
      <dsp:nvSpPr>
        <dsp:cNvPr id="0" name=""/>
        <dsp:cNvSpPr/>
      </dsp:nvSpPr>
      <dsp:spPr>
        <a:xfrm>
          <a:off x="4103986" y="577079"/>
          <a:ext cx="2943885" cy="165730"/>
        </a:xfrm>
        <a:custGeom>
          <a:avLst/>
          <a:gdLst/>
          <a:ahLst/>
          <a:cxnLst/>
          <a:rect l="0" t="0" r="0" b="0"/>
          <a:pathLst>
            <a:path>
              <a:moveTo>
                <a:pt x="0" y="165730"/>
              </a:moveTo>
              <a:lnTo>
                <a:pt x="2943885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9DBBE-7792-4A98-9899-2C5E756B875F}">
      <dsp:nvSpPr>
        <dsp:cNvPr id="0" name=""/>
        <dsp:cNvSpPr/>
      </dsp:nvSpPr>
      <dsp:spPr>
        <a:xfrm>
          <a:off x="4188914" y="5330469"/>
          <a:ext cx="97016" cy="183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289"/>
              </a:lnTo>
              <a:lnTo>
                <a:pt x="97016" y="156289"/>
              </a:lnTo>
              <a:lnTo>
                <a:pt x="97016" y="18333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AB742-FC7C-447A-A6B3-228F85D2B409}">
      <dsp:nvSpPr>
        <dsp:cNvPr id="0" name=""/>
        <dsp:cNvSpPr/>
      </dsp:nvSpPr>
      <dsp:spPr>
        <a:xfrm>
          <a:off x="4128248" y="4537820"/>
          <a:ext cx="91440" cy="18389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6851"/>
              </a:lnTo>
              <a:lnTo>
                <a:pt x="60666" y="156851"/>
              </a:lnTo>
              <a:lnTo>
                <a:pt x="60666" y="183894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7529FE-C781-4E14-8765-177D2BBB7DA9}">
      <dsp:nvSpPr>
        <dsp:cNvPr id="0" name=""/>
        <dsp:cNvSpPr/>
      </dsp:nvSpPr>
      <dsp:spPr>
        <a:xfrm>
          <a:off x="4128248" y="3760259"/>
          <a:ext cx="91440" cy="169366"/>
        </a:xfrm>
        <a:custGeom>
          <a:avLst/>
          <a:gdLst/>
          <a:ahLst/>
          <a:cxnLst/>
          <a:rect l="0" t="0" r="0" b="0"/>
          <a:pathLst>
            <a:path>
              <a:moveTo>
                <a:pt x="93501" y="0"/>
              </a:moveTo>
              <a:lnTo>
                <a:pt x="93501" y="142323"/>
              </a:lnTo>
              <a:lnTo>
                <a:pt x="45720" y="142323"/>
              </a:lnTo>
              <a:lnTo>
                <a:pt x="45720" y="169366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D4A26B-7C10-4BB1-A363-42060DC06B64}">
      <dsp:nvSpPr>
        <dsp:cNvPr id="0" name=""/>
        <dsp:cNvSpPr/>
      </dsp:nvSpPr>
      <dsp:spPr>
        <a:xfrm>
          <a:off x="4086635" y="2999077"/>
          <a:ext cx="91440" cy="1384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419"/>
              </a:lnTo>
              <a:lnTo>
                <a:pt x="135114" y="111419"/>
              </a:lnTo>
              <a:lnTo>
                <a:pt x="135114" y="138462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320094-BEB6-4EB0-965B-0FDB97E09599}">
      <dsp:nvSpPr>
        <dsp:cNvPr id="0" name=""/>
        <dsp:cNvSpPr/>
      </dsp:nvSpPr>
      <dsp:spPr>
        <a:xfrm>
          <a:off x="4086635" y="2153192"/>
          <a:ext cx="91440" cy="120249"/>
        </a:xfrm>
        <a:custGeom>
          <a:avLst/>
          <a:gdLst/>
          <a:ahLst/>
          <a:cxnLst/>
          <a:rect l="0" t="0" r="0" b="0"/>
          <a:pathLst>
            <a:path>
              <a:moveTo>
                <a:pt x="68737" y="0"/>
              </a:moveTo>
              <a:lnTo>
                <a:pt x="68737" y="93206"/>
              </a:lnTo>
              <a:lnTo>
                <a:pt x="45720" y="93206"/>
              </a:lnTo>
              <a:lnTo>
                <a:pt x="45720" y="12024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509919-F5CB-4314-8638-ABE08E64A850}">
      <dsp:nvSpPr>
        <dsp:cNvPr id="0" name=""/>
        <dsp:cNvSpPr/>
      </dsp:nvSpPr>
      <dsp:spPr>
        <a:xfrm>
          <a:off x="4066960" y="1496630"/>
          <a:ext cx="91440" cy="1287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1696"/>
              </a:lnTo>
              <a:lnTo>
                <a:pt x="88413" y="101696"/>
              </a:lnTo>
              <a:lnTo>
                <a:pt x="88413" y="12873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3E2341-A83A-4116-A7DC-2BFCF4AFCDB8}">
      <dsp:nvSpPr>
        <dsp:cNvPr id="0" name=""/>
        <dsp:cNvSpPr/>
      </dsp:nvSpPr>
      <dsp:spPr>
        <a:xfrm>
          <a:off x="4058266" y="742809"/>
          <a:ext cx="91440" cy="1624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5436"/>
              </a:lnTo>
              <a:lnTo>
                <a:pt x="54413" y="135436"/>
              </a:lnTo>
              <a:lnTo>
                <a:pt x="54413" y="16248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C18825-ABE3-45CE-AE1E-04B240D6C293}">
      <dsp:nvSpPr>
        <dsp:cNvPr id="0" name=""/>
        <dsp:cNvSpPr/>
      </dsp:nvSpPr>
      <dsp:spPr>
        <a:xfrm>
          <a:off x="1341132" y="5338821"/>
          <a:ext cx="91440" cy="262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5274"/>
              </a:lnTo>
              <a:lnTo>
                <a:pt x="56941" y="235274"/>
              </a:lnTo>
              <a:lnTo>
                <a:pt x="56941" y="262318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3ECEBF-6878-4A5A-9984-CE44E0ABF9A9}">
      <dsp:nvSpPr>
        <dsp:cNvPr id="0" name=""/>
        <dsp:cNvSpPr/>
      </dsp:nvSpPr>
      <dsp:spPr>
        <a:xfrm>
          <a:off x="1297759" y="4613208"/>
          <a:ext cx="91440" cy="2762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9192"/>
              </a:lnTo>
              <a:lnTo>
                <a:pt x="89093" y="249192"/>
              </a:lnTo>
              <a:lnTo>
                <a:pt x="89093" y="276235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371B3E-C328-4DCB-B1EC-9F0EEC3E46BD}">
      <dsp:nvSpPr>
        <dsp:cNvPr id="0" name=""/>
        <dsp:cNvSpPr/>
      </dsp:nvSpPr>
      <dsp:spPr>
        <a:xfrm>
          <a:off x="1292539" y="4067737"/>
          <a:ext cx="91440" cy="1756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8633"/>
              </a:lnTo>
              <a:lnTo>
                <a:pt x="50939" y="148633"/>
              </a:lnTo>
              <a:lnTo>
                <a:pt x="50939" y="175676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3EA553-DCEB-413C-A0A8-5B4A8E99393D}">
      <dsp:nvSpPr>
        <dsp:cNvPr id="0" name=""/>
        <dsp:cNvSpPr/>
      </dsp:nvSpPr>
      <dsp:spPr>
        <a:xfrm>
          <a:off x="1285679" y="3399030"/>
          <a:ext cx="91440" cy="15072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3686"/>
              </a:lnTo>
              <a:lnTo>
                <a:pt x="52580" y="123686"/>
              </a:lnTo>
              <a:lnTo>
                <a:pt x="52580" y="15072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149094-B7B4-4836-8AD0-888E79A2E0A8}">
      <dsp:nvSpPr>
        <dsp:cNvPr id="0" name=""/>
        <dsp:cNvSpPr/>
      </dsp:nvSpPr>
      <dsp:spPr>
        <a:xfrm>
          <a:off x="1285679" y="2690009"/>
          <a:ext cx="91440" cy="142099"/>
        </a:xfrm>
        <a:custGeom>
          <a:avLst/>
          <a:gdLst/>
          <a:ahLst/>
          <a:cxnLst/>
          <a:rect l="0" t="0" r="0" b="0"/>
          <a:pathLst>
            <a:path>
              <a:moveTo>
                <a:pt x="65690" y="0"/>
              </a:moveTo>
              <a:lnTo>
                <a:pt x="65690" y="115055"/>
              </a:lnTo>
              <a:lnTo>
                <a:pt x="45720" y="115055"/>
              </a:lnTo>
              <a:lnTo>
                <a:pt x="45720" y="14209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045B8A-3627-4186-A87B-3C6338371E95}">
      <dsp:nvSpPr>
        <dsp:cNvPr id="0" name=""/>
        <dsp:cNvSpPr/>
      </dsp:nvSpPr>
      <dsp:spPr>
        <a:xfrm>
          <a:off x="1279191" y="1367819"/>
          <a:ext cx="91440" cy="83999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12956"/>
              </a:lnTo>
              <a:lnTo>
                <a:pt x="72178" y="812956"/>
              </a:lnTo>
              <a:lnTo>
                <a:pt x="72178" y="83999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A280AB-5FF4-4A9F-8948-AC215E0A7197}">
      <dsp:nvSpPr>
        <dsp:cNvPr id="0" name=""/>
        <dsp:cNvSpPr/>
      </dsp:nvSpPr>
      <dsp:spPr>
        <a:xfrm>
          <a:off x="1258924" y="1367819"/>
          <a:ext cx="91440" cy="113137"/>
        </a:xfrm>
        <a:custGeom>
          <a:avLst/>
          <a:gdLst/>
          <a:ahLst/>
          <a:cxnLst/>
          <a:rect l="0" t="0" r="0" b="0"/>
          <a:pathLst>
            <a:path>
              <a:moveTo>
                <a:pt x="65986" y="0"/>
              </a:moveTo>
              <a:lnTo>
                <a:pt x="65986" y="86093"/>
              </a:lnTo>
              <a:lnTo>
                <a:pt x="45720" y="86093"/>
              </a:lnTo>
              <a:lnTo>
                <a:pt x="45720" y="113137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B46F48-4E2A-44C3-BE02-F27D55585C2F}">
      <dsp:nvSpPr>
        <dsp:cNvPr id="0" name=""/>
        <dsp:cNvSpPr/>
      </dsp:nvSpPr>
      <dsp:spPr>
        <a:xfrm>
          <a:off x="1324911" y="562201"/>
          <a:ext cx="2779075" cy="180607"/>
        </a:xfrm>
        <a:custGeom>
          <a:avLst/>
          <a:gdLst/>
          <a:ahLst/>
          <a:cxnLst/>
          <a:rect l="0" t="0" r="0" b="0"/>
          <a:pathLst>
            <a:path>
              <a:moveTo>
                <a:pt x="2779075" y="180607"/>
              </a:moveTo>
              <a:lnTo>
                <a:pt x="0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880587-1487-43A5-AA43-A114C0D710C7}">
      <dsp:nvSpPr>
        <dsp:cNvPr id="0" name=""/>
        <dsp:cNvSpPr/>
      </dsp:nvSpPr>
      <dsp:spPr>
        <a:xfrm>
          <a:off x="2766870" y="-30813"/>
          <a:ext cx="2674230" cy="773623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1E6C2-7417-4817-A266-5A4D2EC14595}">
      <dsp:nvSpPr>
        <dsp:cNvPr id="0" name=""/>
        <dsp:cNvSpPr/>
      </dsp:nvSpPr>
      <dsp:spPr>
        <a:xfrm>
          <a:off x="2799306" y="0"/>
          <a:ext cx="2674230" cy="773623"/>
        </a:xfrm>
        <a:prstGeom prst="ellipse">
          <a:avLst/>
        </a:prstGeom>
        <a:solidFill>
          <a:schemeClr val="accent6"/>
        </a:solidFill>
        <a:ln w="15875" cap="flat" cmpd="sng" algn="ctr">
          <a:solidFill>
            <a:schemeClr val="accent6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ДОХОДЫ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3 878 201,7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90938" y="113294"/>
        <a:ext cx="1890966" cy="547035"/>
      </dsp:txXfrm>
    </dsp:sp>
    <dsp:sp modelId="{BD738920-CD27-4C52-BB54-42B8F69DFBE2}">
      <dsp:nvSpPr>
        <dsp:cNvPr id="0" name=""/>
        <dsp:cNvSpPr/>
      </dsp:nvSpPr>
      <dsp:spPr>
        <a:xfrm>
          <a:off x="179831" y="562201"/>
          <a:ext cx="2290158" cy="805617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664F99-BC4E-43BF-9632-B0487C4CC866}">
      <dsp:nvSpPr>
        <dsp:cNvPr id="0" name=""/>
        <dsp:cNvSpPr/>
      </dsp:nvSpPr>
      <dsp:spPr>
        <a:xfrm>
          <a:off x="212267" y="593015"/>
          <a:ext cx="2290158" cy="805617"/>
        </a:xfrm>
        <a:prstGeom prst="ellipse">
          <a:avLst/>
        </a:prstGeom>
        <a:gradFill rotWithShape="1">
          <a:gsLst>
            <a:gs pos="0">
              <a:schemeClr val="accent1">
                <a:tint val="96000"/>
                <a:satMod val="120000"/>
                <a:lumMod val="120000"/>
              </a:schemeClr>
            </a:gs>
            <a:gs pos="100000">
              <a:schemeClr val="accent1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1">
              <a:shade val="25000"/>
              <a:satMod val="18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НАЛОГОВЫЕ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3 157 153,1</a:t>
          </a:r>
          <a:endParaRPr lang="ru-RU" sz="10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7653" y="710995"/>
        <a:ext cx="1619386" cy="569657"/>
      </dsp:txXfrm>
    </dsp:sp>
    <dsp:sp modelId="{6B69485D-6F5C-42D1-A804-2692279A10F2}">
      <dsp:nvSpPr>
        <dsp:cNvPr id="0" name=""/>
        <dsp:cNvSpPr/>
      </dsp:nvSpPr>
      <dsp:spPr>
        <a:xfrm>
          <a:off x="513798" y="1480956"/>
          <a:ext cx="1581691" cy="572616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52E554-B1E4-4686-B42C-FF48AB01E1B1}">
      <dsp:nvSpPr>
        <dsp:cNvPr id="0" name=""/>
        <dsp:cNvSpPr/>
      </dsp:nvSpPr>
      <dsp:spPr>
        <a:xfrm>
          <a:off x="546234" y="1511770"/>
          <a:ext cx="1581691" cy="572616"/>
        </a:xfrm>
        <a:prstGeom prst="ellipse">
          <a:avLst/>
        </a:prstGeom>
        <a:solidFill>
          <a:schemeClr val="accent1"/>
        </a:solidFill>
        <a:ln w="15875" cap="flat" cmpd="sng" algn="ctr">
          <a:solidFill>
            <a:schemeClr val="accent1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dirty="0" smtClean="0"/>
            <a:t>Налог </a:t>
          </a:r>
          <a:r>
            <a:rPr lang="ru-RU" sz="900" b="1" i="1" kern="1200" dirty="0" smtClean="0">
              <a:latin typeface="Times New Roman" pitchFamily="18" charset="0"/>
              <a:cs typeface="Times New Roman" pitchFamily="18" charset="0"/>
            </a:rPr>
            <a:t>на</a:t>
          </a:r>
          <a:r>
            <a:rPr lang="ru-RU" sz="900" b="1" i="1" kern="1200" dirty="0" smtClean="0"/>
            <a:t> прибыль 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dirty="0" smtClean="0"/>
            <a:t>2 172 150,9</a:t>
          </a:r>
          <a:endParaRPr lang="ru-RU" sz="900" b="1" i="1" kern="1200" dirty="0"/>
        </a:p>
      </dsp:txBody>
      <dsp:txXfrm>
        <a:off x="777867" y="1595628"/>
        <a:ext cx="1118425" cy="404900"/>
      </dsp:txXfrm>
    </dsp:sp>
    <dsp:sp modelId="{BC017046-432F-48EA-93F7-841179C15C41}">
      <dsp:nvSpPr>
        <dsp:cNvPr id="0" name=""/>
        <dsp:cNvSpPr/>
      </dsp:nvSpPr>
      <dsp:spPr>
        <a:xfrm>
          <a:off x="521529" y="2207818"/>
          <a:ext cx="1659680" cy="482190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B1183A-4CB9-4F8E-8EDA-08DB3713A8B4}">
      <dsp:nvSpPr>
        <dsp:cNvPr id="0" name=""/>
        <dsp:cNvSpPr/>
      </dsp:nvSpPr>
      <dsp:spPr>
        <a:xfrm>
          <a:off x="553964" y="2238632"/>
          <a:ext cx="1659680" cy="482190"/>
        </a:xfrm>
        <a:prstGeom prst="ellipse">
          <a:avLst/>
        </a:prstGeom>
        <a:solidFill>
          <a:schemeClr val="tx2">
            <a:lumMod val="60000"/>
            <a:lumOff val="40000"/>
            <a:alpha val="90000"/>
          </a:schemeClr>
        </a:solidFill>
        <a:ln w="15875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Налог на доходы физических лиц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951 875,7</a:t>
          </a:r>
          <a:endParaRPr lang="ru-RU" sz="1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97019" y="2309247"/>
        <a:ext cx="1173570" cy="340960"/>
      </dsp:txXfrm>
    </dsp:sp>
    <dsp:sp modelId="{E2F98815-20D2-4CBE-813F-4650CCFB8349}">
      <dsp:nvSpPr>
        <dsp:cNvPr id="0" name=""/>
        <dsp:cNvSpPr/>
      </dsp:nvSpPr>
      <dsp:spPr>
        <a:xfrm>
          <a:off x="521529" y="2832108"/>
          <a:ext cx="1619739" cy="566922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24DC4B-A29C-4BEA-88D2-F46BF15E2C05}">
      <dsp:nvSpPr>
        <dsp:cNvPr id="0" name=""/>
        <dsp:cNvSpPr/>
      </dsp:nvSpPr>
      <dsp:spPr>
        <a:xfrm>
          <a:off x="553964" y="2862921"/>
          <a:ext cx="1619739" cy="566922"/>
        </a:xfrm>
        <a:prstGeom prst="ellipse">
          <a:avLst/>
        </a:prstGeom>
        <a:solidFill>
          <a:schemeClr val="tx2">
            <a:lumMod val="60000"/>
            <a:lumOff val="40000"/>
            <a:alpha val="90000"/>
          </a:schemeClr>
        </a:solidFill>
        <a:ln w="15875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Налоги на совокупный доход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 24 089,0</a:t>
          </a:r>
          <a:endParaRPr lang="ru-RU" sz="1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91169" y="2945945"/>
        <a:ext cx="1145329" cy="400874"/>
      </dsp:txXfrm>
    </dsp:sp>
    <dsp:sp modelId="{21605D90-7FBB-4DDC-A17E-493749256203}">
      <dsp:nvSpPr>
        <dsp:cNvPr id="0" name=""/>
        <dsp:cNvSpPr/>
      </dsp:nvSpPr>
      <dsp:spPr>
        <a:xfrm>
          <a:off x="590896" y="3549760"/>
          <a:ext cx="1494725" cy="517977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72E49D-167A-45A7-B0A6-E3CB51AE877E}">
      <dsp:nvSpPr>
        <dsp:cNvPr id="0" name=""/>
        <dsp:cNvSpPr/>
      </dsp:nvSpPr>
      <dsp:spPr>
        <a:xfrm>
          <a:off x="623332" y="3580573"/>
          <a:ext cx="1494725" cy="517977"/>
        </a:xfrm>
        <a:prstGeom prst="ellipse">
          <a:avLst/>
        </a:prstGeom>
        <a:solidFill>
          <a:schemeClr val="tx2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Земельный налог  3 671,1</a:t>
          </a:r>
          <a:endParaRPr lang="ru-RU" sz="1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42229" y="3656429"/>
        <a:ext cx="1056931" cy="366265"/>
      </dsp:txXfrm>
    </dsp:sp>
    <dsp:sp modelId="{04939A71-9BAA-4266-9113-24643A4BB879}">
      <dsp:nvSpPr>
        <dsp:cNvPr id="0" name=""/>
        <dsp:cNvSpPr/>
      </dsp:nvSpPr>
      <dsp:spPr>
        <a:xfrm>
          <a:off x="499882" y="4243414"/>
          <a:ext cx="1687193" cy="369793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4B1F2A-CF77-45A7-B576-AB9389901689}">
      <dsp:nvSpPr>
        <dsp:cNvPr id="0" name=""/>
        <dsp:cNvSpPr/>
      </dsp:nvSpPr>
      <dsp:spPr>
        <a:xfrm>
          <a:off x="532317" y="4274228"/>
          <a:ext cx="1687193" cy="369793"/>
        </a:xfrm>
        <a:prstGeom prst="ellipse">
          <a:avLst/>
        </a:prstGeom>
        <a:solidFill>
          <a:schemeClr val="tx2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Акцизы 2 748,2</a:t>
          </a:r>
          <a:endParaRPr lang="ru-RU" sz="1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79401" y="4328383"/>
        <a:ext cx="1193025" cy="261483"/>
      </dsp:txXfrm>
    </dsp:sp>
    <dsp:sp modelId="{49F8A073-D45D-4464-BFA4-EA54FD94AA36}">
      <dsp:nvSpPr>
        <dsp:cNvPr id="0" name=""/>
        <dsp:cNvSpPr/>
      </dsp:nvSpPr>
      <dsp:spPr>
        <a:xfrm>
          <a:off x="522303" y="4889443"/>
          <a:ext cx="1729098" cy="449378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8989-26EE-4524-BFED-3D525944124F}">
      <dsp:nvSpPr>
        <dsp:cNvPr id="0" name=""/>
        <dsp:cNvSpPr/>
      </dsp:nvSpPr>
      <dsp:spPr>
        <a:xfrm>
          <a:off x="554738" y="4920257"/>
          <a:ext cx="1729098" cy="449378"/>
        </a:xfrm>
        <a:prstGeom prst="ellipse">
          <a:avLst/>
        </a:prstGeom>
        <a:solidFill>
          <a:schemeClr val="tx2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Государственная пошлина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1 415,0</a:t>
          </a:r>
          <a:endParaRPr lang="ru-RU" sz="1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807959" y="4986067"/>
        <a:ext cx="1222656" cy="317758"/>
      </dsp:txXfrm>
    </dsp:sp>
    <dsp:sp modelId="{B7644329-D2A7-4B6A-83F1-51DCC106E488}">
      <dsp:nvSpPr>
        <dsp:cNvPr id="0" name=""/>
        <dsp:cNvSpPr/>
      </dsp:nvSpPr>
      <dsp:spPr>
        <a:xfrm>
          <a:off x="470340" y="5601139"/>
          <a:ext cx="1855467" cy="478303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6F763-7DEF-444B-97AF-CF79A52659F6}">
      <dsp:nvSpPr>
        <dsp:cNvPr id="0" name=""/>
        <dsp:cNvSpPr/>
      </dsp:nvSpPr>
      <dsp:spPr>
        <a:xfrm>
          <a:off x="502775" y="5631953"/>
          <a:ext cx="1855467" cy="478303"/>
        </a:xfrm>
        <a:prstGeom prst="ellipse">
          <a:avLst/>
        </a:prstGeom>
        <a:solidFill>
          <a:schemeClr val="tx2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Налог на имущество физических лиц          1 203,2</a:t>
          </a:r>
        </a:p>
      </dsp:txBody>
      <dsp:txXfrm>
        <a:off x="774502" y="5701999"/>
        <a:ext cx="1312013" cy="338211"/>
      </dsp:txXfrm>
    </dsp:sp>
    <dsp:sp modelId="{30FBEAE5-484E-4013-B697-65191C9A50D9}">
      <dsp:nvSpPr>
        <dsp:cNvPr id="0" name=""/>
        <dsp:cNvSpPr/>
      </dsp:nvSpPr>
      <dsp:spPr>
        <a:xfrm>
          <a:off x="2991901" y="905289"/>
          <a:ext cx="2241556" cy="591340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47F602-ECAC-4FC7-8882-A8F22E046ED3}">
      <dsp:nvSpPr>
        <dsp:cNvPr id="0" name=""/>
        <dsp:cNvSpPr/>
      </dsp:nvSpPr>
      <dsp:spPr>
        <a:xfrm>
          <a:off x="3024337" y="936103"/>
          <a:ext cx="2241556" cy="591340"/>
        </a:xfrm>
        <a:prstGeom prst="ellipse">
          <a:avLst/>
        </a:prstGeom>
        <a:gradFill rotWithShape="0">
          <a:gsLst>
            <a:gs pos="0">
              <a:srgbClr val="FFC000"/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2">
              <a:shade val="25000"/>
              <a:satMod val="18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НЕНАЛОГОВЫЕ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237 582,4</a:t>
          </a:r>
          <a:endParaRPr lang="ru-RU" sz="10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352605" y="1022703"/>
        <a:ext cx="1585020" cy="418140"/>
      </dsp:txXfrm>
    </dsp:sp>
    <dsp:sp modelId="{3F2B16B5-E257-4F18-8226-8D9A8DBBB8FE}">
      <dsp:nvSpPr>
        <dsp:cNvPr id="0" name=""/>
        <dsp:cNvSpPr/>
      </dsp:nvSpPr>
      <dsp:spPr>
        <a:xfrm>
          <a:off x="3135915" y="1625369"/>
          <a:ext cx="2038915" cy="527822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D95F40-7129-4005-9BC6-50C00615E3F4}">
      <dsp:nvSpPr>
        <dsp:cNvPr id="0" name=""/>
        <dsp:cNvSpPr/>
      </dsp:nvSpPr>
      <dsp:spPr>
        <a:xfrm>
          <a:off x="3168351" y="1656183"/>
          <a:ext cx="2038915" cy="527822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accent2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dirty="0" smtClean="0">
              <a:latin typeface="Times New Roman" pitchFamily="18" charset="0"/>
              <a:cs typeface="Times New Roman" pitchFamily="18" charset="0"/>
            </a:rPr>
            <a:t>Доходы от использования имущества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dirty="0" smtClean="0">
              <a:latin typeface="Times New Roman" pitchFamily="18" charset="0"/>
              <a:cs typeface="Times New Roman" pitchFamily="18" charset="0"/>
            </a:rPr>
            <a:t>51 103,9</a:t>
          </a:r>
        </a:p>
      </dsp:txBody>
      <dsp:txXfrm>
        <a:off x="3466943" y="1733481"/>
        <a:ext cx="1441731" cy="373226"/>
      </dsp:txXfrm>
    </dsp:sp>
    <dsp:sp modelId="{A4351302-6C93-4D77-B8E1-81FD3DD20264}">
      <dsp:nvSpPr>
        <dsp:cNvPr id="0" name=""/>
        <dsp:cNvSpPr/>
      </dsp:nvSpPr>
      <dsp:spPr>
        <a:xfrm>
          <a:off x="3135917" y="2273442"/>
          <a:ext cx="1992876" cy="725634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79B341-D87C-4108-827A-36032CB4C409}">
      <dsp:nvSpPr>
        <dsp:cNvPr id="0" name=""/>
        <dsp:cNvSpPr/>
      </dsp:nvSpPr>
      <dsp:spPr>
        <a:xfrm>
          <a:off x="3168352" y="2304255"/>
          <a:ext cx="1992876" cy="725634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accent2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dirty="0" smtClean="0">
              <a:latin typeface="Times New Roman" pitchFamily="18" charset="0"/>
              <a:cs typeface="Times New Roman" pitchFamily="18" charset="0"/>
            </a:rPr>
            <a:t>Доходы от продажи материальных и нематериальных активов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dirty="0" smtClean="0">
              <a:latin typeface="Times New Roman" pitchFamily="18" charset="0"/>
              <a:cs typeface="Times New Roman" pitchFamily="18" charset="0"/>
            </a:rPr>
            <a:t>120 600,0</a:t>
          </a:r>
          <a:endParaRPr lang="ru-RU" sz="9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0202" y="2410522"/>
        <a:ext cx="1409176" cy="513100"/>
      </dsp:txXfrm>
    </dsp:sp>
    <dsp:sp modelId="{47495129-6F76-45CE-89C1-9426B5EF9EBA}">
      <dsp:nvSpPr>
        <dsp:cNvPr id="0" name=""/>
        <dsp:cNvSpPr/>
      </dsp:nvSpPr>
      <dsp:spPr>
        <a:xfrm>
          <a:off x="3135915" y="3137539"/>
          <a:ext cx="2171668" cy="622720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A7F80D-8A01-436E-ACD7-78CA05D1271A}">
      <dsp:nvSpPr>
        <dsp:cNvPr id="0" name=""/>
        <dsp:cNvSpPr/>
      </dsp:nvSpPr>
      <dsp:spPr>
        <a:xfrm>
          <a:off x="3168351" y="3168352"/>
          <a:ext cx="2171668" cy="622720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accent2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dirty="0" smtClean="0">
              <a:latin typeface="Times New Roman" pitchFamily="18" charset="0"/>
              <a:cs typeface="Times New Roman" pitchFamily="18" charset="0"/>
            </a:rPr>
            <a:t>Платежи при пользовании природными 54 000,0</a:t>
          </a:r>
        </a:p>
      </dsp:txBody>
      <dsp:txXfrm>
        <a:off x="3486384" y="3259547"/>
        <a:ext cx="1535602" cy="440330"/>
      </dsp:txXfrm>
    </dsp:sp>
    <dsp:sp modelId="{F3F659F6-453F-41C1-911F-6D45CA1379FE}">
      <dsp:nvSpPr>
        <dsp:cNvPr id="0" name=""/>
        <dsp:cNvSpPr/>
      </dsp:nvSpPr>
      <dsp:spPr>
        <a:xfrm>
          <a:off x="3279932" y="3929626"/>
          <a:ext cx="1788072" cy="608194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4547A3-CF80-44CD-8C54-888FB61E8A82}">
      <dsp:nvSpPr>
        <dsp:cNvPr id="0" name=""/>
        <dsp:cNvSpPr/>
      </dsp:nvSpPr>
      <dsp:spPr>
        <a:xfrm>
          <a:off x="3312367" y="3960439"/>
          <a:ext cx="1788072" cy="608194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accent2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Доходы от оказания платных 9 956,6</a:t>
          </a:r>
        </a:p>
      </dsp:txBody>
      <dsp:txXfrm>
        <a:off x="3574224" y="4049507"/>
        <a:ext cx="1264358" cy="430058"/>
      </dsp:txXfrm>
    </dsp:sp>
    <dsp:sp modelId="{73C8A6E1-4C44-4228-A205-6870E6E89E53}">
      <dsp:nvSpPr>
        <dsp:cNvPr id="0" name=""/>
        <dsp:cNvSpPr/>
      </dsp:nvSpPr>
      <dsp:spPr>
        <a:xfrm>
          <a:off x="3279933" y="4721714"/>
          <a:ext cx="1817961" cy="608754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CAEB8-D6EF-488B-A8EC-1D477F9C07C3}">
      <dsp:nvSpPr>
        <dsp:cNvPr id="0" name=""/>
        <dsp:cNvSpPr/>
      </dsp:nvSpPr>
      <dsp:spPr>
        <a:xfrm>
          <a:off x="3312369" y="4752528"/>
          <a:ext cx="1817961" cy="608754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accent2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Штрафы, </a:t>
          </a:r>
          <a:r>
            <a:rPr lang="ru-RU" sz="900" b="1" i="1" kern="1200" dirty="0" smtClean="0">
              <a:latin typeface="Times New Roman" pitchFamily="18" charset="0"/>
              <a:cs typeface="Times New Roman" pitchFamily="18" charset="0"/>
            </a:rPr>
            <a:t>административные</a:t>
          </a: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 платежи 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1 921,9</a:t>
          </a:r>
          <a:endParaRPr lang="ru-RU" sz="1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78603" y="4841678"/>
        <a:ext cx="1285493" cy="430454"/>
      </dsp:txXfrm>
    </dsp:sp>
    <dsp:sp modelId="{462B0CD1-A576-4C99-8AA4-729418C1FA75}">
      <dsp:nvSpPr>
        <dsp:cNvPr id="0" name=""/>
        <dsp:cNvSpPr/>
      </dsp:nvSpPr>
      <dsp:spPr>
        <a:xfrm>
          <a:off x="3347713" y="5513801"/>
          <a:ext cx="1876436" cy="534714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51459E-13C2-4AB7-B729-172210331053}">
      <dsp:nvSpPr>
        <dsp:cNvPr id="0" name=""/>
        <dsp:cNvSpPr/>
      </dsp:nvSpPr>
      <dsp:spPr>
        <a:xfrm>
          <a:off x="3380148" y="5544615"/>
          <a:ext cx="1876436" cy="534714"/>
        </a:xfrm>
        <a:prstGeom prst="ellipse">
          <a:avLst/>
        </a:prstGeom>
        <a:solidFill>
          <a:srgbClr val="FFC000">
            <a:alpha val="90000"/>
          </a:srgb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Прочие неналоговые доходы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0,0</a:t>
          </a:r>
          <a:endParaRPr lang="ru-RU" sz="1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54946" y="5622922"/>
        <a:ext cx="1326840" cy="378100"/>
      </dsp:txXfrm>
    </dsp:sp>
    <dsp:sp modelId="{87E29828-7E7E-44A8-B5F1-1240FE538539}">
      <dsp:nvSpPr>
        <dsp:cNvPr id="0" name=""/>
        <dsp:cNvSpPr/>
      </dsp:nvSpPr>
      <dsp:spPr>
        <a:xfrm>
          <a:off x="6030283" y="577079"/>
          <a:ext cx="2035175" cy="772084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A0FFDA-07B1-4BCE-857C-5A070882ADC4}">
      <dsp:nvSpPr>
        <dsp:cNvPr id="0" name=""/>
        <dsp:cNvSpPr/>
      </dsp:nvSpPr>
      <dsp:spPr>
        <a:xfrm>
          <a:off x="6062719" y="607893"/>
          <a:ext cx="2035175" cy="772084"/>
        </a:xfrm>
        <a:prstGeom prst="ellipse">
          <a:avLst/>
        </a:prstGeom>
        <a:gradFill rotWithShape="1">
          <a:gsLst>
            <a:gs pos="0">
              <a:schemeClr val="accent3">
                <a:tint val="96000"/>
                <a:satMod val="120000"/>
                <a:lumMod val="120000"/>
              </a:schemeClr>
            </a:gs>
            <a:gs pos="100000">
              <a:schemeClr val="accent3"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accent3">
              <a:shade val="25000"/>
              <a:satMod val="180000"/>
            </a:schemeClr>
          </a:contourClr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БЕЗВОЗМЕЗДНЫЕ ПОСТУПЛЕНИЯ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483 466,2</a:t>
          </a:r>
          <a:endParaRPr lang="ru-RU" sz="10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60763" y="720962"/>
        <a:ext cx="1439087" cy="545946"/>
      </dsp:txXfrm>
    </dsp:sp>
    <dsp:sp modelId="{C06C5E34-A685-47B4-AFD7-59F0ED6DB40E}">
      <dsp:nvSpPr>
        <dsp:cNvPr id="0" name=""/>
        <dsp:cNvSpPr/>
      </dsp:nvSpPr>
      <dsp:spPr>
        <a:xfrm>
          <a:off x="6312873" y="1490534"/>
          <a:ext cx="1577890" cy="511624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08FF87-8014-48DA-9248-E04B1708A5B2}">
      <dsp:nvSpPr>
        <dsp:cNvPr id="0" name=""/>
        <dsp:cNvSpPr/>
      </dsp:nvSpPr>
      <dsp:spPr>
        <a:xfrm>
          <a:off x="6345308" y="1521348"/>
          <a:ext cx="1577890" cy="511624"/>
        </a:xfrm>
        <a:prstGeom prst="ellipse">
          <a:avLst/>
        </a:prstGeom>
        <a:solidFill>
          <a:schemeClr val="accent3"/>
        </a:solidFill>
        <a:ln w="15875" cap="flat" cmpd="sng" algn="ctr">
          <a:solidFill>
            <a:schemeClr val="accent3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Субсидии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10 739,2</a:t>
          </a:r>
          <a:endParaRPr lang="ru-RU" sz="1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576385" y="1596274"/>
        <a:ext cx="1115736" cy="361772"/>
      </dsp:txXfrm>
    </dsp:sp>
    <dsp:sp modelId="{CD61F89F-EFF8-457F-AD48-A0CBB1087371}">
      <dsp:nvSpPr>
        <dsp:cNvPr id="0" name=""/>
        <dsp:cNvSpPr/>
      </dsp:nvSpPr>
      <dsp:spPr>
        <a:xfrm>
          <a:off x="6382239" y="2114823"/>
          <a:ext cx="1423829" cy="537932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45460F-6AB5-48D9-9453-7D51E1ABBC59}">
      <dsp:nvSpPr>
        <dsp:cNvPr id="0" name=""/>
        <dsp:cNvSpPr/>
      </dsp:nvSpPr>
      <dsp:spPr>
        <a:xfrm>
          <a:off x="6414675" y="2145637"/>
          <a:ext cx="1423829" cy="537932"/>
        </a:xfrm>
        <a:prstGeom prst="ellipse">
          <a:avLst/>
        </a:prstGeom>
        <a:solidFill>
          <a:schemeClr val="accent3"/>
        </a:solidFill>
        <a:ln w="15875" cap="flat" cmpd="sng" algn="ctr">
          <a:solidFill>
            <a:schemeClr val="accent3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Субвенции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472 709,0</a:t>
          </a:r>
          <a:endParaRPr lang="ru-RU" sz="1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623190" y="2224415"/>
        <a:ext cx="1006799" cy="380376"/>
      </dsp:txXfrm>
    </dsp:sp>
    <dsp:sp modelId="{64FA7A17-9920-4015-BCEF-E135DDB80F8F}">
      <dsp:nvSpPr>
        <dsp:cNvPr id="0" name=""/>
        <dsp:cNvSpPr/>
      </dsp:nvSpPr>
      <dsp:spPr>
        <a:xfrm>
          <a:off x="6451603" y="2808479"/>
          <a:ext cx="1405281" cy="1098644"/>
        </a:xfrm>
        <a:prstGeom prst="mo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7644A6-C48C-4356-8C7F-546E19784EFD}">
      <dsp:nvSpPr>
        <dsp:cNvPr id="0" name=""/>
        <dsp:cNvSpPr/>
      </dsp:nvSpPr>
      <dsp:spPr>
        <a:xfrm>
          <a:off x="6484039" y="2839292"/>
          <a:ext cx="1405281" cy="1098644"/>
        </a:xfrm>
        <a:prstGeom prst="ellipse">
          <a:avLst/>
        </a:prstGeom>
        <a:solidFill>
          <a:schemeClr val="accent3"/>
        </a:solidFill>
        <a:ln w="15875" cap="flat" cmpd="sng" algn="ctr">
          <a:solidFill>
            <a:schemeClr val="accent3">
              <a:shade val="50000"/>
              <a:shade val="75000"/>
              <a:lumMod val="8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>
              <a:latin typeface="Times New Roman" pitchFamily="18" charset="0"/>
              <a:cs typeface="Times New Roman" pitchFamily="18" charset="0"/>
            </a:rPr>
            <a:t>Прочие безвозмездные поступления 18,0</a:t>
          </a:r>
          <a:endParaRPr lang="ru-RU" sz="1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689838" y="3000185"/>
        <a:ext cx="993683" cy="776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0.53549</cdr:x>
      <cdr:y>0.32856</cdr:y>
    </cdr:from>
    <cdr:to>
      <cdr:x>0.59062</cdr:x>
      <cdr:y>0.7158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V="1">
          <a:off x="4896544" y="2016224"/>
          <a:ext cx="504056" cy="237626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0.20475</cdr:x>
      <cdr:y>0.76273</cdr:y>
    </cdr:from>
    <cdr:to>
      <cdr:x>0.47729</cdr:x>
      <cdr:y>0.76905</cdr:y>
    </cdr:to>
    <cdr:cxnSp macro="">
      <cdr:nvCxnSpPr>
        <cdr:cNvPr id="14" name="Прямая соединительная линия 13"/>
        <cdr:cNvCxnSpPr/>
      </cdr:nvCxnSpPr>
      <cdr:spPr>
        <a:xfrm xmlns:a="http://schemas.openxmlformats.org/drawingml/2006/main">
          <a:off x="1872208" y="4680520"/>
          <a:ext cx="2492132" cy="3875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0.00787</cdr:x>
      <cdr:y>0.02347</cdr:y>
    </cdr:from>
    <cdr:to>
      <cdr:x>0.43578</cdr:x>
      <cdr:y>0.09556</cdr:y>
    </cdr:to>
    <cdr:sp macro="" textlink="">
      <cdr:nvSpPr>
        <cdr:cNvPr id="10" name="Прямоугольник 9"/>
        <cdr:cNvSpPr/>
      </cdr:nvSpPr>
      <cdr:spPr>
        <a:xfrm xmlns:a="http://schemas.openxmlformats.org/drawingml/2006/main">
          <a:off x="72008" y="144016"/>
          <a:ext cx="3912809" cy="442380"/>
        </a:xfrm>
        <a:prstGeom xmlns:a="http://schemas.openxmlformats.org/drawingml/2006/main" prst="rect">
          <a:avLst/>
        </a:prstGeom>
        <a:solidFill xmlns:a="http://schemas.openxmlformats.org/drawingml/2006/main">
          <a:schemeClr val="bg2">
            <a:lumMod val="25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000" b="1" i="1" dirty="0" smtClean="0"/>
            <a:t>НДФЛ ВСЕГО – 951 875,7</a:t>
          </a:r>
        </a:p>
        <a:p xmlns:a="http://schemas.openxmlformats.org/drawingml/2006/main">
          <a:pPr algn="ctr"/>
          <a:endParaRPr lang="ru-RU" sz="2000" b="1" i="1" dirty="0"/>
        </a:p>
      </cdr:txBody>
    </cdr:sp>
  </cdr:relSizeAnchor>
  <cdr:relSizeAnchor xmlns:cdr="http://schemas.openxmlformats.org/drawingml/2006/chartDrawing">
    <cdr:from>
      <cdr:x>0.55912</cdr:x>
      <cdr:y>0.02347</cdr:y>
    </cdr:from>
    <cdr:to>
      <cdr:x>0.93711</cdr:x>
      <cdr:y>0.32856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5112568" y="144016"/>
          <a:ext cx="3456384" cy="187220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 rtl="0">
            <a:defRPr sz="1100" b="0" i="0" u="none" strike="noStrike" kern="1200" baseline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r>
            <a:rPr lang="ru-RU" dirty="0"/>
            <a:t>Налог на доходы физических лиц с доходов, полученных от осуществления деятельности физическими лицами, зарегистрированными в качестве индивидуальных предпринимателей, нотариусов, занимающихся частной практикой, адвокатов, учредивших адвокатские кабинеты и других лиц, занимающихся частной практикой в соответствии со статьей 227 Налогового кодекса Российской </a:t>
          </a:r>
          <a:r>
            <a:rPr lang="ru-RU" dirty="0" smtClean="0"/>
            <a:t>Федерации</a:t>
          </a:r>
        </a:p>
        <a:p xmlns:a="http://schemas.openxmlformats.org/drawingml/2006/main">
          <a:pPr algn="ctr" rtl="0">
            <a:defRPr sz="1100" b="0" i="0" u="none" strike="noStrike" kern="1200" baseline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r>
            <a:rPr lang="ru-RU" b="1" dirty="0" smtClean="0"/>
            <a:t>260,2</a:t>
          </a:r>
          <a:endParaRPr lang="ru-RU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BDB4D-C707-46C3-83FA-C80AE4C07A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072B4-468F-4A87-8AF7-B7F9C04B8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37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A474A-3DFA-4D0E-9200-0C35E85765DC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11/15/2023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hart" Target="../charts/chart5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2156400"/>
              </p:ext>
            </p:extLst>
          </p:nvPr>
        </p:nvGraphicFramePr>
        <p:xfrm>
          <a:off x="0" y="2564904"/>
          <a:ext cx="5796136" cy="3057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2"/>
          </a:solidFill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на 2024 год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0240425"/>
              </p:ext>
            </p:extLst>
          </p:nvPr>
        </p:nvGraphicFramePr>
        <p:xfrm>
          <a:off x="1220252" y="1909973"/>
          <a:ext cx="6192688" cy="3057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8110489"/>
              </p:ext>
            </p:extLst>
          </p:nvPr>
        </p:nvGraphicFramePr>
        <p:xfrm>
          <a:off x="2663786" y="1628800"/>
          <a:ext cx="3528392" cy="3057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4489152"/>
              </p:ext>
            </p:extLst>
          </p:nvPr>
        </p:nvGraphicFramePr>
        <p:xfrm>
          <a:off x="3347864" y="1808820"/>
          <a:ext cx="2548168" cy="2661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Багетная рамка 11"/>
          <p:cNvSpPr/>
          <p:nvPr/>
        </p:nvSpPr>
        <p:spPr>
          <a:xfrm>
            <a:off x="392160" y="1124744"/>
            <a:ext cx="1656184" cy="936104"/>
          </a:xfrm>
          <a:prstGeom prst="bevel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ВСЕГО</a:t>
            </a:r>
            <a:endParaRPr lang="ru-RU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агетная рамка 14"/>
          <p:cNvSpPr/>
          <p:nvPr/>
        </p:nvSpPr>
        <p:spPr>
          <a:xfrm>
            <a:off x="1547664" y="5617776"/>
            <a:ext cx="1944216" cy="979576"/>
          </a:xfrm>
          <a:prstGeom prst="bevel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  <a:endParaRPr lang="ru-RU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2987824" y="1295648"/>
            <a:ext cx="2016224" cy="936104"/>
          </a:xfrm>
          <a:prstGeom prst="bevel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  <a:endParaRPr lang="ru-RU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агетная рамка 19"/>
          <p:cNvSpPr/>
          <p:nvPr/>
        </p:nvSpPr>
        <p:spPr>
          <a:xfrm>
            <a:off x="3635896" y="5617776"/>
            <a:ext cx="1908212" cy="979577"/>
          </a:xfrm>
          <a:prstGeom prst="bevel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Неналоговые доходы</a:t>
            </a:r>
            <a:endParaRPr lang="ru-RU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773233"/>
              </p:ext>
            </p:extLst>
          </p:nvPr>
        </p:nvGraphicFramePr>
        <p:xfrm>
          <a:off x="6012160" y="1909973"/>
          <a:ext cx="2808312" cy="1547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864096"/>
              </a:tblGrid>
              <a:tr h="51717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865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10 739,2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865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472 709,0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65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Выгнутая вверх стрелка 4"/>
          <p:cNvSpPr/>
          <p:nvPr/>
        </p:nvSpPr>
        <p:spPr>
          <a:xfrm rot="960228">
            <a:off x="4756611" y="960484"/>
            <a:ext cx="2278843" cy="647904"/>
          </a:xfrm>
          <a:prstGeom prst="curved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115616" y="2060848"/>
            <a:ext cx="261743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479358" y="2231752"/>
            <a:ext cx="216024" cy="837208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flipH="1" flipV="1">
            <a:off x="2771800" y="4437111"/>
            <a:ext cx="216024" cy="1180665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0800000">
            <a:off x="4427983" y="3676757"/>
            <a:ext cx="216024" cy="191630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95936" y="3116705"/>
            <a:ext cx="859537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prstClr val="white"/>
                </a:solidFill>
              </a:rPr>
              <a:t>237 582,4</a:t>
            </a:r>
          </a:p>
          <a:p>
            <a:pPr algn="ctr"/>
            <a:r>
              <a:rPr lang="ru-RU" sz="1100" b="1" dirty="0" smtClean="0">
                <a:solidFill>
                  <a:prstClr val="white"/>
                </a:solidFill>
              </a:rPr>
              <a:t> (6,1 %)</a:t>
            </a:r>
            <a:endParaRPr lang="ru-RU" sz="11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97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/>
          <p:cNvSpPr/>
          <p:nvPr/>
        </p:nvSpPr>
        <p:spPr>
          <a:xfrm>
            <a:off x="633262" y="2131013"/>
            <a:ext cx="3456384" cy="118642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НАЛОГОВЫЕ ДОХОДЫ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643126" y="3388056"/>
            <a:ext cx="3456384" cy="122413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НЕНАЛОГОВЫЕ ДОХОДЫ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701806" y="4869160"/>
            <a:ext cx="3435673" cy="126827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ЦЕЛЕВЫЕ СРЕДСТВА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ИЗ КБ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662857" y="116632"/>
            <a:ext cx="8199059" cy="914400"/>
          </a:xfrm>
          <a:prstGeom prst="snip1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ПАРАМЕТРЫ ДОХОДОВ БЮДЖЕТА СЕВЕРО-ЕНИСЕЙСКОГО РАЙОНА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(с учетом средств КБ) (МЛН.РУБЛЕЙ)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4519225" y="2348880"/>
            <a:ext cx="1270750" cy="914400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3 157,1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с двумя вырезанными противолежащими углами 27"/>
          <p:cNvSpPr/>
          <p:nvPr/>
        </p:nvSpPr>
        <p:spPr>
          <a:xfrm>
            <a:off x="6043243" y="2348880"/>
            <a:ext cx="1234489" cy="914400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3 171,6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с двумя вырезанными противолежащими углами 28"/>
          <p:cNvSpPr/>
          <p:nvPr/>
        </p:nvSpPr>
        <p:spPr>
          <a:xfrm>
            <a:off x="7649107" y="2336300"/>
            <a:ext cx="1247944" cy="914400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3 242,8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с двумя вырезанными противолежащими углами 29"/>
          <p:cNvSpPr/>
          <p:nvPr/>
        </p:nvSpPr>
        <p:spPr>
          <a:xfrm>
            <a:off x="4519225" y="3579168"/>
            <a:ext cx="1270751" cy="914400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237,6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с двумя вырезанными противолежащими углами 30"/>
          <p:cNvSpPr/>
          <p:nvPr/>
        </p:nvSpPr>
        <p:spPr>
          <a:xfrm>
            <a:off x="6097498" y="3579168"/>
            <a:ext cx="1171366" cy="914400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157,7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с двумя вырезанными противолежащими углами 31"/>
          <p:cNvSpPr/>
          <p:nvPr/>
        </p:nvSpPr>
        <p:spPr>
          <a:xfrm>
            <a:off x="7649107" y="3579168"/>
            <a:ext cx="1212809" cy="914400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157,9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с двумя вырезанными противолежащими углами 34"/>
          <p:cNvSpPr/>
          <p:nvPr/>
        </p:nvSpPr>
        <p:spPr>
          <a:xfrm>
            <a:off x="7649107" y="5046097"/>
            <a:ext cx="1212809" cy="914400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475,7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с двумя вырезанными противолежащими углами 35"/>
          <p:cNvSpPr/>
          <p:nvPr/>
        </p:nvSpPr>
        <p:spPr>
          <a:xfrm>
            <a:off x="6097498" y="5046097"/>
            <a:ext cx="1180235" cy="914400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483,4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с двумя вырезанными противолежащими углами 36"/>
          <p:cNvSpPr/>
          <p:nvPr/>
        </p:nvSpPr>
        <p:spPr>
          <a:xfrm>
            <a:off x="4548336" y="5046097"/>
            <a:ext cx="1262357" cy="914400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483,5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с двумя вырезанными противолежащими углами 61"/>
          <p:cNvSpPr/>
          <p:nvPr/>
        </p:nvSpPr>
        <p:spPr>
          <a:xfrm>
            <a:off x="4355976" y="1196752"/>
            <a:ext cx="1433999" cy="792088"/>
          </a:xfrm>
          <a:prstGeom prst="snip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2024 год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3 878,2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с двумя вырезанными противолежащими углами 64"/>
          <p:cNvSpPr/>
          <p:nvPr/>
        </p:nvSpPr>
        <p:spPr>
          <a:xfrm>
            <a:off x="669249" y="1196752"/>
            <a:ext cx="3352810" cy="792088"/>
          </a:xfrm>
          <a:prstGeom prst="snip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НАПРАВЛЕНИЯ ДОХОДОВ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с двумя вырезанными противолежащими углами 65"/>
          <p:cNvSpPr/>
          <p:nvPr/>
        </p:nvSpPr>
        <p:spPr>
          <a:xfrm>
            <a:off x="6018824" y="1196752"/>
            <a:ext cx="1337581" cy="792088"/>
          </a:xfrm>
          <a:prstGeom prst="snip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2025 год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3 812,7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с двумя вырезанными противолежащими углами 66"/>
          <p:cNvSpPr/>
          <p:nvPr/>
        </p:nvSpPr>
        <p:spPr>
          <a:xfrm>
            <a:off x="7524328" y="1196752"/>
            <a:ext cx="1337588" cy="792088"/>
          </a:xfrm>
          <a:prstGeom prst="snip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2026 год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3 876,4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42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4059888"/>
              </p:ext>
            </p:extLst>
          </p:nvPr>
        </p:nvGraphicFramePr>
        <p:xfrm>
          <a:off x="323528" y="620688"/>
          <a:ext cx="8435280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6004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Северо-Енисейского района в 2024 году, (тыс. 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783768807"/>
              </p:ext>
            </p:extLst>
          </p:nvPr>
        </p:nvGraphicFramePr>
        <p:xfrm>
          <a:off x="5724128" y="4581128"/>
          <a:ext cx="3168352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0745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706229"/>
              </p:ext>
            </p:extLst>
          </p:nvPr>
        </p:nvGraphicFramePr>
        <p:xfrm>
          <a:off x="0" y="1412776"/>
          <a:ext cx="9134508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28215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и структура налоговых доходов бюджета Северо-Енисейского района, (тыс. рублей)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739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2374435"/>
              </p:ext>
            </p:extLst>
          </p:nvPr>
        </p:nvGraphicFramePr>
        <p:xfrm>
          <a:off x="152400" y="1295400"/>
          <a:ext cx="8884096" cy="5373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99412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неналоговых доходов бюджета Северо-Енисейского района, (тыс. рублей)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266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5834022"/>
              </p:ext>
            </p:extLst>
          </p:nvPr>
        </p:nvGraphicFramePr>
        <p:xfrm>
          <a:off x="107504" y="620688"/>
          <a:ext cx="9144000" cy="61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800972" cy="477836"/>
          </a:xfrm>
        </p:spPr>
        <p:txBody>
          <a:bodyPr>
            <a:normAutofit fontScale="90000"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Структура налога на доходы физических лиц бюджета Северо-Енисейского района в 2024 году,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15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7678"/>
            <a:ext cx="8229600" cy="9221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муниципальными учреждениями </a:t>
            </a:r>
            <a:br>
              <a:rPr lang="ru-RU" sz="1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8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год, (тыс. рублей)</a:t>
            </a:r>
            <a:endParaRPr lang="ru-RU" sz="18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19572" y="548680"/>
            <a:ext cx="3096344" cy="1440160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муниципальными казенными учреждениями, поступающие в бюджет Северо-Енисейского района</a:t>
            </a:r>
          </a:p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9 602,4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013708" y="548680"/>
            <a:ext cx="3096344" cy="1440160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муниципальными бюджетными учреждениями, поступающие на лицевые счета бюджетных учреждений</a:t>
            </a:r>
          </a:p>
          <a:p>
            <a:pPr algn="ctr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14 044,8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9532" y="2531115"/>
            <a:ext cx="3816424" cy="176562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МКУ «Северо-Енисейская муниципальная информационная служба» 2 </a:t>
            </a:r>
            <a:r>
              <a:rPr lang="ru-RU" sz="1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800,0</a:t>
            </a:r>
            <a:endParaRPr lang="ru-RU" sz="1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МКУ «Аварийно-спасательное формирование Северо-Енисейского района» </a:t>
            </a:r>
            <a:r>
              <a:rPr lang="ru-RU" sz="1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3 962,4</a:t>
            </a:r>
            <a:endParaRPr lang="ru-RU" sz="1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МКУ  «Спортивный комплекс Северо-Енисейского района «Нерика» 2 </a:t>
            </a:r>
            <a:r>
              <a:rPr lang="ru-RU" sz="1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840,0</a:t>
            </a:r>
            <a:endParaRPr lang="ru-RU" sz="1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01233" y="2531115"/>
            <a:ext cx="4320480" cy="396044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МБДОУ «Северо-Енисейский сад № 1» - 1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546,9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МБДОУ «Северо-Енисейский сад № 3» -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1 521,7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МБДОУ комбинированного вида «Северо-Енисейский сад № 4» - 1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380,3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МБДОУ «Северо-Енисейский сад № 5» - 1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758,7</a:t>
            </a:r>
          </a:p>
          <a:p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«Северо-Енисейский сад-ясли № 8 «Иволга» имени Гайнутдиновой Валентины Брониславовны» - 1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414,3</a:t>
            </a:r>
          </a:p>
          <a:p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«Северо-Енисейская </a:t>
            </a:r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средняя школа № 1 </a:t>
            </a:r>
            <a:endParaRPr lang="ru-RU" sz="10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Е.С.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Белинского» - 1 615,4</a:t>
            </a:r>
          </a:p>
          <a:p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МБОУ «Северо-Енисейская </a:t>
            </a:r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средняя школа №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2» - 1 402,7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«Тейская средняя школа № 3» -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1 296,2</a:t>
            </a:r>
          </a:p>
          <a:p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«Брянковская средняя школа № 5» -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524,3</a:t>
            </a:r>
          </a:p>
          <a:p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«Новокаламинская средняя школа № 6» -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780,4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«Вангашская средняя школа № 8» -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160,3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«Централизованная клубная система Северо-Енисейского района»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459,1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«Централизованная библиотечная система Северо-Енисейского района»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78,4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«Муниципальный музей истории золотодобычи Северо-Енисейского района»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100,0</a:t>
            </a:r>
          </a:p>
          <a:p>
            <a:endParaRPr lang="ru-RU" sz="10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МБУ ДО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«Северо-Енисейская </a:t>
            </a:r>
            <a:r>
              <a:rPr lang="ru-RU" sz="10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детская школа </a:t>
            </a:r>
            <a:r>
              <a:rPr lang="ru-RU" sz="1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искусств» 6,0</a:t>
            </a:r>
            <a:endParaRPr lang="ru-RU" sz="1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625583" y="1844824"/>
            <a:ext cx="1296144" cy="64807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084168" y="1867015"/>
            <a:ext cx="1152128" cy="6641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348881019"/>
              </p:ext>
            </p:extLst>
          </p:nvPr>
        </p:nvGraphicFramePr>
        <p:xfrm>
          <a:off x="594997" y="4357793"/>
          <a:ext cx="4104456" cy="2503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977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2096</TotalTime>
  <Words>784</Words>
  <Application>Microsoft Office PowerPoint</Application>
  <PresentationFormat>Экран (4:3)</PresentationFormat>
  <Paragraphs>177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Структура доходов бюджета на 2024 год (тыс. рублей)</vt:lpstr>
      <vt:lpstr>Презентация PowerPoint</vt:lpstr>
      <vt:lpstr>Структура доходов бюджета Северо-Енисейского района в 2024 году, (тыс. рублей)</vt:lpstr>
      <vt:lpstr>Динамика и структура налоговых доходов бюджета Северо-Енисейского района, (тыс. рублей)</vt:lpstr>
      <vt:lpstr>Динамика неналоговых доходов бюджета Северо-Енисейского района, (тыс. рублей)</vt:lpstr>
      <vt:lpstr>Структура налога на доходы физических лиц бюджета Северо-Енисейского района в 2024 году,  (тыс. рублей)</vt:lpstr>
      <vt:lpstr>Доходы от оказания платных услуг муниципальными учреждениями  на 2024 год, (тыс. рублей)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Расходы  на реализацию муниципальных программ  и непрограммных расходов в 2022-2024 годах (тыс. рублей)</dc:title>
  <dc:creator>User3</dc:creator>
  <cp:lastModifiedBy>User5</cp:lastModifiedBy>
  <cp:revision>221</cp:revision>
  <cp:lastPrinted>2023-11-14T11:12:33Z</cp:lastPrinted>
  <dcterms:created xsi:type="dcterms:W3CDTF">2022-11-03T08:19:43Z</dcterms:created>
  <dcterms:modified xsi:type="dcterms:W3CDTF">2023-11-15T10:54:24Z</dcterms:modified>
</cp:coreProperties>
</file>